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709" r:id="rId3"/>
    <p:sldMasterId id="2147483714" r:id="rId4"/>
    <p:sldMasterId id="2147483722" r:id="rId5"/>
    <p:sldMasterId id="2147483742" r:id="rId6"/>
  </p:sldMasterIdLst>
  <p:notesMasterIdLst>
    <p:notesMasterId r:id="rId20"/>
  </p:notesMasterIdLst>
  <p:sldIdLst>
    <p:sldId id="257" r:id="rId7"/>
    <p:sldId id="333" r:id="rId8"/>
    <p:sldId id="392" r:id="rId9"/>
    <p:sldId id="404" r:id="rId10"/>
    <p:sldId id="396" r:id="rId11"/>
    <p:sldId id="397" r:id="rId12"/>
    <p:sldId id="401" r:id="rId13"/>
    <p:sldId id="402" r:id="rId14"/>
    <p:sldId id="394" r:id="rId15"/>
    <p:sldId id="375" r:id="rId16"/>
    <p:sldId id="406" r:id="rId17"/>
    <p:sldId id="408" r:id="rId18"/>
    <p:sldId id="391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3CC33"/>
    <a:srgbClr val="00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AAB92-B325-480D-8FEB-F38A9F51CE15}" v="1688" dt="2025-07-21T15:25:36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3" autoAdjust="0"/>
    <p:restoredTop sz="93688" autoAdjust="0"/>
  </p:normalViewPr>
  <p:slideViewPr>
    <p:cSldViewPr showGuides="1">
      <p:cViewPr varScale="1">
        <p:scale>
          <a:sx n="95" d="100"/>
          <a:sy n="95" d="100"/>
        </p:scale>
        <p:origin x="166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alanknaus@comcast.net" TargetMode="External"/><Relationship Id="rId7" Type="http://schemas.openxmlformats.org/officeDocument/2006/relationships/hyperlink" Target="mailto:Thayer@inrhodes.com" TargetMode="External"/><Relationship Id="rId2" Type="http://schemas.openxmlformats.org/officeDocument/2006/relationships/hyperlink" Target="mailto:sharig08@gmail.com" TargetMode="External"/><Relationship Id="rId1" Type="http://schemas.openxmlformats.org/officeDocument/2006/relationships/hyperlink" Target="mailto:janhewett@comcast.net" TargetMode="External"/><Relationship Id="rId6" Type="http://schemas.openxmlformats.org/officeDocument/2006/relationships/hyperlink" Target="mailto:patrick@inrhodes.com" TargetMode="External"/><Relationship Id="rId5" Type="http://schemas.openxmlformats.org/officeDocument/2006/relationships/hyperlink" Target="mailto:pwyckstandt@comcast.net" TargetMode="External"/><Relationship Id="rId4" Type="http://schemas.openxmlformats.org/officeDocument/2006/relationships/hyperlink" Target="mailto:khankari@comcast.com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mailto:janhewett@comcast.ne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alanknaus@comcast.net" TargetMode="External"/><Relationship Id="rId7" Type="http://schemas.openxmlformats.org/officeDocument/2006/relationships/hyperlink" Target="mailto:Thayer@inrhodes.com" TargetMode="External"/><Relationship Id="rId2" Type="http://schemas.openxmlformats.org/officeDocument/2006/relationships/hyperlink" Target="mailto:sharig08@gmail.com" TargetMode="External"/><Relationship Id="rId1" Type="http://schemas.openxmlformats.org/officeDocument/2006/relationships/hyperlink" Target="mailto:janhewett@comcast.net" TargetMode="External"/><Relationship Id="rId6" Type="http://schemas.openxmlformats.org/officeDocument/2006/relationships/hyperlink" Target="mailto:patrick@inrhodes.com" TargetMode="External"/><Relationship Id="rId5" Type="http://schemas.openxmlformats.org/officeDocument/2006/relationships/hyperlink" Target="mailto:pwyckstandt@comcast.net" TargetMode="External"/><Relationship Id="rId4" Type="http://schemas.openxmlformats.org/officeDocument/2006/relationships/hyperlink" Target="mailto:khankari@comcast.com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mailto:janhewett@comcast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AC149-E785-46F3-BD80-EE2F0CEE80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0B6B16-2EF2-46D3-ACFE-E9BD563259A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Welcome</a:t>
          </a:r>
        </a:p>
      </dgm:t>
    </dgm:pt>
    <dgm:pt modelId="{C1DB8225-3F88-45C9-89C9-CDD7A2248650}" type="parTrans" cxnId="{4AE42250-2651-4482-A970-2E69C2460DCB}">
      <dgm:prSet/>
      <dgm:spPr/>
      <dgm:t>
        <a:bodyPr/>
        <a:lstStyle/>
        <a:p>
          <a:endParaRPr lang="en-US"/>
        </a:p>
      </dgm:t>
    </dgm:pt>
    <dgm:pt modelId="{A27BDAC1-3AB6-4990-82AF-955A18982E11}" type="sibTrans" cxnId="{4AE42250-2651-4482-A970-2E69C2460DCB}">
      <dgm:prSet/>
      <dgm:spPr/>
      <dgm:t>
        <a:bodyPr/>
        <a:lstStyle/>
        <a:p>
          <a:endParaRPr lang="en-US"/>
        </a:p>
      </dgm:t>
    </dgm:pt>
    <dgm:pt modelId="{AAFADBE1-878A-4A35-B8F1-AE635F9C5DA7}">
      <dgm:prSet/>
      <dgm:spPr/>
      <dgm:t>
        <a:bodyPr/>
        <a:lstStyle/>
        <a:p>
          <a:r>
            <a:rPr lang="en-US" dirty="0"/>
            <a:t>By-Laws Update</a:t>
          </a:r>
        </a:p>
      </dgm:t>
    </dgm:pt>
    <dgm:pt modelId="{1FFBC44E-23BF-4190-8F9E-B7AE78749DDE}" type="parTrans" cxnId="{4DD2785C-DA17-4D59-8923-3A7AB2DD08B6}">
      <dgm:prSet/>
      <dgm:spPr/>
      <dgm:t>
        <a:bodyPr/>
        <a:lstStyle/>
        <a:p>
          <a:endParaRPr lang="en-US"/>
        </a:p>
      </dgm:t>
    </dgm:pt>
    <dgm:pt modelId="{55AA3120-00E4-421F-9288-E08D91257288}" type="sibTrans" cxnId="{4DD2785C-DA17-4D59-8923-3A7AB2DD08B6}">
      <dgm:prSet/>
      <dgm:spPr/>
      <dgm:t>
        <a:bodyPr/>
        <a:lstStyle/>
        <a:p>
          <a:endParaRPr lang="en-US"/>
        </a:p>
      </dgm:t>
    </dgm:pt>
    <dgm:pt modelId="{2A7772C4-923C-4B2C-B997-78F650192746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Next Steps</a:t>
          </a:r>
        </a:p>
      </dgm:t>
    </dgm:pt>
    <dgm:pt modelId="{290322E7-9CD1-4DE9-B1B9-99E9DF02D341}" type="parTrans" cxnId="{AC0E7CE4-A2D7-4825-BD26-794CE04007AC}">
      <dgm:prSet/>
      <dgm:spPr/>
      <dgm:t>
        <a:bodyPr/>
        <a:lstStyle/>
        <a:p>
          <a:endParaRPr lang="en-US"/>
        </a:p>
      </dgm:t>
    </dgm:pt>
    <dgm:pt modelId="{F719FBD1-23BF-4842-975D-5C39261A9395}" type="sibTrans" cxnId="{AC0E7CE4-A2D7-4825-BD26-794CE04007AC}">
      <dgm:prSet/>
      <dgm:spPr/>
      <dgm:t>
        <a:bodyPr/>
        <a:lstStyle/>
        <a:p>
          <a:endParaRPr lang="en-US"/>
        </a:p>
      </dgm:t>
    </dgm:pt>
    <dgm:pt modelId="{6EBFC647-7EE4-45B4-841E-85FF7FA0FF2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Volunteer Opportunities</a:t>
          </a:r>
        </a:p>
      </dgm:t>
    </dgm:pt>
    <dgm:pt modelId="{0EF29AEB-868E-4F6D-AC2C-D2D100741899}" type="sibTrans" cxnId="{335F0059-5B38-49A3-BEDE-375502B27DDB}">
      <dgm:prSet/>
      <dgm:spPr/>
      <dgm:t>
        <a:bodyPr/>
        <a:lstStyle/>
        <a:p>
          <a:endParaRPr lang="en-US"/>
        </a:p>
      </dgm:t>
    </dgm:pt>
    <dgm:pt modelId="{1B06EA12-63C9-4F0B-B297-144B07715C4B}" type="parTrans" cxnId="{335F0059-5B38-49A3-BEDE-375502B27DDB}">
      <dgm:prSet/>
      <dgm:spPr/>
      <dgm:t>
        <a:bodyPr/>
        <a:lstStyle/>
        <a:p>
          <a:endParaRPr lang="en-US"/>
        </a:p>
      </dgm:t>
    </dgm:pt>
    <dgm:pt modelId="{742B0C9E-3DF6-47B0-A6E1-FED9AFE78AFC}">
      <dgm:prSet/>
      <dgm:spPr/>
      <dgm:t>
        <a:bodyPr/>
        <a:lstStyle/>
        <a:p>
          <a:r>
            <a:rPr lang="en-US" dirty="0"/>
            <a:t>Questions And Answers </a:t>
          </a:r>
        </a:p>
      </dgm:t>
    </dgm:pt>
    <dgm:pt modelId="{9D1A9E14-ECBD-4383-8389-BE156BA15ADA}" type="parTrans" cxnId="{BBB4F7D2-1389-4DF8-A584-4141F87F5EFA}">
      <dgm:prSet/>
      <dgm:spPr/>
      <dgm:t>
        <a:bodyPr/>
        <a:lstStyle/>
        <a:p>
          <a:endParaRPr lang="en-US"/>
        </a:p>
      </dgm:t>
    </dgm:pt>
    <dgm:pt modelId="{0BC3FFA5-3EDE-4208-9B27-C554DBB8A336}" type="sibTrans" cxnId="{BBB4F7D2-1389-4DF8-A584-4141F87F5EFA}">
      <dgm:prSet/>
      <dgm:spPr/>
      <dgm:t>
        <a:bodyPr/>
        <a:lstStyle/>
        <a:p>
          <a:endParaRPr lang="en-US"/>
        </a:p>
      </dgm:t>
    </dgm:pt>
    <dgm:pt modelId="{2B106DF5-6AEB-4CB5-9CB9-E65D9385F73D}" type="pres">
      <dgm:prSet presAssocID="{8A0AC149-E785-46F3-BD80-EE2F0CEE8051}" presName="linear" presStyleCnt="0">
        <dgm:presLayoutVars>
          <dgm:animLvl val="lvl"/>
          <dgm:resizeHandles val="exact"/>
        </dgm:presLayoutVars>
      </dgm:prSet>
      <dgm:spPr/>
    </dgm:pt>
    <dgm:pt modelId="{0E1ED88E-FFB9-4A16-8A85-EE49A1D163FA}" type="pres">
      <dgm:prSet presAssocID="{410B6B16-2EF2-46D3-ACFE-E9BD563259A1}" presName="parentText" presStyleLbl="node1" presStyleIdx="0" presStyleCnt="5" custLinFactNeighborX="26" custLinFactNeighborY="-36458">
        <dgm:presLayoutVars>
          <dgm:chMax val="0"/>
          <dgm:bulletEnabled val="1"/>
        </dgm:presLayoutVars>
      </dgm:prSet>
      <dgm:spPr/>
    </dgm:pt>
    <dgm:pt modelId="{7BBC9EDF-EB91-40DD-B12A-11D270AF0788}" type="pres">
      <dgm:prSet presAssocID="{A27BDAC1-3AB6-4990-82AF-955A18982E11}" presName="spacer" presStyleCnt="0"/>
      <dgm:spPr/>
    </dgm:pt>
    <dgm:pt modelId="{605F0921-6E8D-4A55-B5C5-1CBEF85C06BD}" type="pres">
      <dgm:prSet presAssocID="{AAFADBE1-878A-4A35-B8F1-AE635F9C5DA7}" presName="parentText" presStyleLbl="node1" presStyleIdx="1" presStyleCnt="5" custLinFactNeighborX="1424" custLinFactNeighborY="26303">
        <dgm:presLayoutVars>
          <dgm:chMax val="0"/>
          <dgm:bulletEnabled val="1"/>
        </dgm:presLayoutVars>
      </dgm:prSet>
      <dgm:spPr/>
    </dgm:pt>
    <dgm:pt modelId="{93DC5D0F-D401-40BC-93DF-E8621435059C}" type="pres">
      <dgm:prSet presAssocID="{55AA3120-00E4-421F-9288-E08D91257288}" presName="spacer" presStyleCnt="0"/>
      <dgm:spPr/>
    </dgm:pt>
    <dgm:pt modelId="{800B22C6-5AFA-42F3-9B9C-914B77E0809C}" type="pres">
      <dgm:prSet presAssocID="{2A7772C4-923C-4B2C-B997-78F65019274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CEE293-5AC1-4068-B765-CDC6D4390F3B}" type="pres">
      <dgm:prSet presAssocID="{F719FBD1-23BF-4842-975D-5C39261A9395}" presName="spacer" presStyleCnt="0"/>
      <dgm:spPr/>
    </dgm:pt>
    <dgm:pt modelId="{D5520EDD-F2E0-4BF0-8259-8C012C996323}" type="pres">
      <dgm:prSet presAssocID="{6EBFC647-7EE4-45B4-841E-85FF7FA0FF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1B2BB7C-7C02-4EEB-9509-3B55FC45BE6C}" type="pres">
      <dgm:prSet presAssocID="{0EF29AEB-868E-4F6D-AC2C-D2D100741899}" presName="spacer" presStyleCnt="0"/>
      <dgm:spPr/>
    </dgm:pt>
    <dgm:pt modelId="{5EE76297-D210-4144-85C6-2B9C374955E6}" type="pres">
      <dgm:prSet presAssocID="{742B0C9E-3DF6-47B0-A6E1-FED9AFE78A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BFFB20B-A86B-49BF-BB6B-419A568D3359}" type="presOf" srcId="{742B0C9E-3DF6-47B0-A6E1-FED9AFE78AFC}" destId="{5EE76297-D210-4144-85C6-2B9C374955E6}" srcOrd="0" destOrd="0" presId="urn:microsoft.com/office/officeart/2005/8/layout/vList2"/>
    <dgm:cxn modelId="{FAB85621-C841-4EE4-AABF-AD069B221B50}" type="presOf" srcId="{2A7772C4-923C-4B2C-B997-78F650192746}" destId="{800B22C6-5AFA-42F3-9B9C-914B77E0809C}" srcOrd="0" destOrd="0" presId="urn:microsoft.com/office/officeart/2005/8/layout/vList2"/>
    <dgm:cxn modelId="{12292527-489F-4342-BA2F-C2A2CDB69D85}" type="presOf" srcId="{6EBFC647-7EE4-45B4-841E-85FF7FA0FF2F}" destId="{D5520EDD-F2E0-4BF0-8259-8C012C996323}" srcOrd="0" destOrd="0" presId="urn:microsoft.com/office/officeart/2005/8/layout/vList2"/>
    <dgm:cxn modelId="{4DD2785C-DA17-4D59-8923-3A7AB2DD08B6}" srcId="{8A0AC149-E785-46F3-BD80-EE2F0CEE8051}" destId="{AAFADBE1-878A-4A35-B8F1-AE635F9C5DA7}" srcOrd="1" destOrd="0" parTransId="{1FFBC44E-23BF-4190-8F9E-B7AE78749DDE}" sibTransId="{55AA3120-00E4-421F-9288-E08D91257288}"/>
    <dgm:cxn modelId="{4B6A7C4F-A82E-453E-B673-DB6F4199F534}" type="presOf" srcId="{410B6B16-2EF2-46D3-ACFE-E9BD563259A1}" destId="{0E1ED88E-FFB9-4A16-8A85-EE49A1D163FA}" srcOrd="0" destOrd="0" presId="urn:microsoft.com/office/officeart/2005/8/layout/vList2"/>
    <dgm:cxn modelId="{4AE42250-2651-4482-A970-2E69C2460DCB}" srcId="{8A0AC149-E785-46F3-BD80-EE2F0CEE8051}" destId="{410B6B16-2EF2-46D3-ACFE-E9BD563259A1}" srcOrd="0" destOrd="0" parTransId="{C1DB8225-3F88-45C9-89C9-CDD7A2248650}" sibTransId="{A27BDAC1-3AB6-4990-82AF-955A18982E11}"/>
    <dgm:cxn modelId="{0E229978-5DDD-4663-842E-CF7CA9A98C13}" type="presOf" srcId="{8A0AC149-E785-46F3-BD80-EE2F0CEE8051}" destId="{2B106DF5-6AEB-4CB5-9CB9-E65D9385F73D}" srcOrd="0" destOrd="0" presId="urn:microsoft.com/office/officeart/2005/8/layout/vList2"/>
    <dgm:cxn modelId="{335F0059-5B38-49A3-BEDE-375502B27DDB}" srcId="{8A0AC149-E785-46F3-BD80-EE2F0CEE8051}" destId="{6EBFC647-7EE4-45B4-841E-85FF7FA0FF2F}" srcOrd="3" destOrd="0" parTransId="{1B06EA12-63C9-4F0B-B297-144B07715C4B}" sibTransId="{0EF29AEB-868E-4F6D-AC2C-D2D100741899}"/>
    <dgm:cxn modelId="{BBB4F7D2-1389-4DF8-A584-4141F87F5EFA}" srcId="{8A0AC149-E785-46F3-BD80-EE2F0CEE8051}" destId="{742B0C9E-3DF6-47B0-A6E1-FED9AFE78AFC}" srcOrd="4" destOrd="0" parTransId="{9D1A9E14-ECBD-4383-8389-BE156BA15ADA}" sibTransId="{0BC3FFA5-3EDE-4208-9B27-C554DBB8A336}"/>
    <dgm:cxn modelId="{AC0E7CE4-A2D7-4825-BD26-794CE04007AC}" srcId="{8A0AC149-E785-46F3-BD80-EE2F0CEE8051}" destId="{2A7772C4-923C-4B2C-B997-78F650192746}" srcOrd="2" destOrd="0" parTransId="{290322E7-9CD1-4DE9-B1B9-99E9DF02D341}" sibTransId="{F719FBD1-23BF-4842-975D-5C39261A9395}"/>
    <dgm:cxn modelId="{000CD7F8-2B72-4A90-BE7D-AEBE5C1086A7}" type="presOf" srcId="{AAFADBE1-878A-4A35-B8F1-AE635F9C5DA7}" destId="{605F0921-6E8D-4A55-B5C5-1CBEF85C06BD}" srcOrd="0" destOrd="0" presId="urn:microsoft.com/office/officeart/2005/8/layout/vList2"/>
    <dgm:cxn modelId="{0B996224-E80E-4976-ABB1-C41B70D7677E}" type="presParOf" srcId="{2B106DF5-6AEB-4CB5-9CB9-E65D9385F73D}" destId="{0E1ED88E-FFB9-4A16-8A85-EE49A1D163FA}" srcOrd="0" destOrd="0" presId="urn:microsoft.com/office/officeart/2005/8/layout/vList2"/>
    <dgm:cxn modelId="{04F250B8-C975-453C-ACDF-2E4B735389E0}" type="presParOf" srcId="{2B106DF5-6AEB-4CB5-9CB9-E65D9385F73D}" destId="{7BBC9EDF-EB91-40DD-B12A-11D270AF0788}" srcOrd="1" destOrd="0" presId="urn:microsoft.com/office/officeart/2005/8/layout/vList2"/>
    <dgm:cxn modelId="{4BE19E17-E489-449D-B770-39CFA20D9BAE}" type="presParOf" srcId="{2B106DF5-6AEB-4CB5-9CB9-E65D9385F73D}" destId="{605F0921-6E8D-4A55-B5C5-1CBEF85C06BD}" srcOrd="2" destOrd="0" presId="urn:microsoft.com/office/officeart/2005/8/layout/vList2"/>
    <dgm:cxn modelId="{F4F0D23B-B6FB-4BB7-8148-B6255E7F97FD}" type="presParOf" srcId="{2B106DF5-6AEB-4CB5-9CB9-E65D9385F73D}" destId="{93DC5D0F-D401-40BC-93DF-E8621435059C}" srcOrd="3" destOrd="0" presId="urn:microsoft.com/office/officeart/2005/8/layout/vList2"/>
    <dgm:cxn modelId="{CA4A2835-12D4-4876-AEF9-E45DFF968242}" type="presParOf" srcId="{2B106DF5-6AEB-4CB5-9CB9-E65D9385F73D}" destId="{800B22C6-5AFA-42F3-9B9C-914B77E0809C}" srcOrd="4" destOrd="0" presId="urn:microsoft.com/office/officeart/2005/8/layout/vList2"/>
    <dgm:cxn modelId="{2B847277-8617-4F55-A3E2-1D276F7273E1}" type="presParOf" srcId="{2B106DF5-6AEB-4CB5-9CB9-E65D9385F73D}" destId="{8BCEE293-5AC1-4068-B765-CDC6D4390F3B}" srcOrd="5" destOrd="0" presId="urn:microsoft.com/office/officeart/2005/8/layout/vList2"/>
    <dgm:cxn modelId="{D4365205-B00A-4CEA-871C-3A563FBDFFE8}" type="presParOf" srcId="{2B106DF5-6AEB-4CB5-9CB9-E65D9385F73D}" destId="{D5520EDD-F2E0-4BF0-8259-8C012C996323}" srcOrd="6" destOrd="0" presId="urn:microsoft.com/office/officeart/2005/8/layout/vList2"/>
    <dgm:cxn modelId="{59FDCAA9-2427-4036-9FB1-CF0C4A4D9E6E}" type="presParOf" srcId="{2B106DF5-6AEB-4CB5-9CB9-E65D9385F73D}" destId="{91B2BB7C-7C02-4EEB-9509-3B55FC45BE6C}" srcOrd="7" destOrd="0" presId="urn:microsoft.com/office/officeart/2005/8/layout/vList2"/>
    <dgm:cxn modelId="{2B9FB4C7-91DA-451B-A025-D3A6A4C8AB2A}" type="presParOf" srcId="{2B106DF5-6AEB-4CB5-9CB9-E65D9385F73D}" destId="{5EE76297-D210-4144-85C6-2B9C374955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364AD-7A3F-468E-A052-4AB666B6DE6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81D24A-9C68-4F62-86CB-E061F34CB8C0}">
      <dgm:prSet/>
      <dgm:spPr/>
      <dgm:t>
        <a:bodyPr/>
        <a:lstStyle/>
        <a:p>
          <a:r>
            <a:rPr lang="en-US" dirty="0"/>
            <a:t>Jan Hewett -  President			</a:t>
          </a:r>
          <a:r>
            <a:rPr lang="en-US" dirty="0">
              <a:hlinkClick xmlns:r="http://schemas.openxmlformats.org/officeDocument/2006/relationships" r:id="rId1"/>
            </a:rPr>
            <a:t>janhewett@comcast.net</a:t>
          </a:r>
          <a:endParaRPr lang="en-US" dirty="0"/>
        </a:p>
      </dgm:t>
    </dgm:pt>
    <dgm:pt modelId="{1DFB5B73-D2A6-4954-8B9A-30716E7AFE8B}" type="parTrans" cxnId="{C3814C69-C587-4627-A3C1-271BFB148781}">
      <dgm:prSet/>
      <dgm:spPr/>
      <dgm:t>
        <a:bodyPr/>
        <a:lstStyle/>
        <a:p>
          <a:endParaRPr lang="en-US"/>
        </a:p>
      </dgm:t>
    </dgm:pt>
    <dgm:pt modelId="{FE418B2E-F516-4E5D-A4F6-DA0863ACB0AD}" type="sibTrans" cxnId="{C3814C69-C587-4627-A3C1-271BFB148781}">
      <dgm:prSet/>
      <dgm:spPr/>
      <dgm:t>
        <a:bodyPr/>
        <a:lstStyle/>
        <a:p>
          <a:endParaRPr lang="en-US"/>
        </a:p>
      </dgm:t>
    </dgm:pt>
    <dgm:pt modelId="{42FC6613-8B92-4049-9793-7E8C189B4050}">
      <dgm:prSet/>
      <dgm:spPr/>
      <dgm:t>
        <a:bodyPr/>
        <a:lstStyle/>
        <a:p>
          <a:r>
            <a:rPr lang="en-US" dirty="0"/>
            <a:t>Shari Gordon – Vice-President (Secretary)</a:t>
          </a:r>
          <a:r>
            <a:rPr lang="en-US"/>
            <a:t>	</a:t>
          </a:r>
          <a:r>
            <a:rPr lang="en-US">
              <a:hlinkClick xmlns:r="http://schemas.openxmlformats.org/officeDocument/2006/relationships" r:id="rId2"/>
            </a:rPr>
            <a:t>sharig08</a:t>
          </a:r>
          <a:r>
            <a:rPr lang="en-US" dirty="0">
              <a:hlinkClick xmlns:r="http://schemas.openxmlformats.org/officeDocument/2006/relationships" r:id="rId2"/>
            </a:rPr>
            <a:t>@gmail.com</a:t>
          </a:r>
          <a:endParaRPr lang="en-US" dirty="0"/>
        </a:p>
      </dgm:t>
    </dgm:pt>
    <dgm:pt modelId="{9D6058B0-D6AD-4DAA-A980-976D56F0BEB8}" type="parTrans" cxnId="{60CE9144-6DDD-4FB4-98BB-1763B578A1B0}">
      <dgm:prSet/>
      <dgm:spPr/>
      <dgm:t>
        <a:bodyPr/>
        <a:lstStyle/>
        <a:p>
          <a:endParaRPr lang="en-US"/>
        </a:p>
      </dgm:t>
    </dgm:pt>
    <dgm:pt modelId="{BD2F0A34-EF08-46C2-AB4A-D53870196204}" type="sibTrans" cxnId="{60CE9144-6DDD-4FB4-98BB-1763B578A1B0}">
      <dgm:prSet/>
      <dgm:spPr/>
      <dgm:t>
        <a:bodyPr/>
        <a:lstStyle/>
        <a:p>
          <a:endParaRPr lang="en-US"/>
        </a:p>
      </dgm:t>
    </dgm:pt>
    <dgm:pt modelId="{6ACEDF2D-5817-4D2E-BA48-1F609ED5C5A9}">
      <dgm:prSet/>
      <dgm:spPr/>
      <dgm:t>
        <a:bodyPr/>
        <a:lstStyle/>
        <a:p>
          <a:r>
            <a:rPr lang="en-US" dirty="0"/>
            <a:t>Alan Knaus – Treasurer			</a:t>
          </a:r>
          <a:r>
            <a:rPr lang="en-US" dirty="0">
              <a:hlinkClick xmlns:r="http://schemas.openxmlformats.org/officeDocument/2006/relationships" r:id="rId3"/>
            </a:rPr>
            <a:t>alanknaus@comcast.net</a:t>
          </a:r>
          <a:endParaRPr lang="en-US" dirty="0"/>
        </a:p>
      </dgm:t>
    </dgm:pt>
    <dgm:pt modelId="{FE1B6378-5016-4336-80FA-C9CB524082F4}" type="parTrans" cxnId="{7564B781-B780-437A-A30B-7E0C6C688A30}">
      <dgm:prSet/>
      <dgm:spPr/>
      <dgm:t>
        <a:bodyPr/>
        <a:lstStyle/>
        <a:p>
          <a:endParaRPr lang="en-US"/>
        </a:p>
      </dgm:t>
    </dgm:pt>
    <dgm:pt modelId="{6B09742A-E13A-47E9-8DDC-502239607292}" type="sibTrans" cxnId="{7564B781-B780-437A-A30B-7E0C6C688A30}">
      <dgm:prSet/>
      <dgm:spPr/>
      <dgm:t>
        <a:bodyPr/>
        <a:lstStyle/>
        <a:p>
          <a:endParaRPr lang="en-US"/>
        </a:p>
      </dgm:t>
    </dgm:pt>
    <dgm:pt modelId="{E3C5FE51-2D98-4DFC-A9A3-6EEA498BD610}">
      <dgm:prSet/>
      <dgm:spPr/>
      <dgm:t>
        <a:bodyPr/>
        <a:lstStyle/>
        <a:p>
          <a:r>
            <a:rPr lang="en-US" dirty="0"/>
            <a:t>Kishor Khankari – At Large Member		</a:t>
          </a:r>
          <a:r>
            <a:rPr lang="en-US" dirty="0">
              <a:hlinkClick xmlns:r="http://schemas.openxmlformats.org/officeDocument/2006/relationships" r:id="rId4"/>
            </a:rPr>
            <a:t>khankari@comcast.com</a:t>
          </a:r>
          <a:endParaRPr lang="en-US" dirty="0"/>
        </a:p>
      </dgm:t>
    </dgm:pt>
    <dgm:pt modelId="{6F8DD2DB-82A4-4362-9F05-BDCB873197A7}" type="parTrans" cxnId="{D44DF927-DD7F-400D-BAD8-3C2530636199}">
      <dgm:prSet/>
      <dgm:spPr/>
      <dgm:t>
        <a:bodyPr/>
        <a:lstStyle/>
        <a:p>
          <a:endParaRPr lang="en-US"/>
        </a:p>
      </dgm:t>
    </dgm:pt>
    <dgm:pt modelId="{1E67899A-C97B-45C9-AFAF-4259795CEF3F}" type="sibTrans" cxnId="{D44DF927-DD7F-400D-BAD8-3C2530636199}">
      <dgm:prSet/>
      <dgm:spPr/>
      <dgm:t>
        <a:bodyPr/>
        <a:lstStyle/>
        <a:p>
          <a:endParaRPr lang="en-US"/>
        </a:p>
      </dgm:t>
    </dgm:pt>
    <dgm:pt modelId="{9082313C-AE2F-4155-AA55-78707D41B1C7}">
      <dgm:prSet/>
      <dgm:spPr/>
      <dgm:t>
        <a:bodyPr/>
        <a:lstStyle/>
        <a:p>
          <a:r>
            <a:rPr lang="en-US" dirty="0"/>
            <a:t>Phil Wyckstandt  – At Large Member</a:t>
          </a:r>
          <a:r>
            <a:rPr lang="en-US"/>
            <a:t>	</a:t>
          </a:r>
          <a:r>
            <a:rPr lang="en-US">
              <a:hlinkClick xmlns:r="http://schemas.openxmlformats.org/officeDocument/2006/relationships" r:id="rId5"/>
            </a:rPr>
            <a:t>pwyckstandt@comcast.net</a:t>
          </a:r>
          <a:endParaRPr lang="en-US" dirty="0"/>
        </a:p>
      </dgm:t>
    </dgm:pt>
    <dgm:pt modelId="{13A3BF91-EA92-443E-818D-B91DEF8A1C82}" type="parTrans" cxnId="{EDA6C293-3399-42F3-BDD2-CF19E74F88A2}">
      <dgm:prSet/>
      <dgm:spPr/>
      <dgm:t>
        <a:bodyPr/>
        <a:lstStyle/>
        <a:p>
          <a:endParaRPr lang="en-US"/>
        </a:p>
      </dgm:t>
    </dgm:pt>
    <dgm:pt modelId="{80BD22FF-6F29-4FE4-8E30-972B679E8529}" type="sibTrans" cxnId="{EDA6C293-3399-42F3-BDD2-CF19E74F88A2}">
      <dgm:prSet/>
      <dgm:spPr/>
      <dgm:t>
        <a:bodyPr/>
        <a:lstStyle/>
        <a:p>
          <a:endParaRPr lang="en-US"/>
        </a:p>
      </dgm:t>
    </dgm:pt>
    <dgm:pt modelId="{903E95F5-F057-41E7-BE48-AA52782E7CBD}">
      <dgm:prSet/>
      <dgm:spPr/>
      <dgm:t>
        <a:bodyPr/>
        <a:lstStyle/>
        <a:p>
          <a:r>
            <a:rPr lang="en-US" dirty="0"/>
            <a:t>Patrick Kelley – Property Manager		</a:t>
          </a:r>
          <a:r>
            <a:rPr lang="en-US" dirty="0">
              <a:hlinkClick xmlns:r="http://schemas.openxmlformats.org/officeDocument/2006/relationships" r:id="rId6"/>
            </a:rPr>
            <a:t>patrick@inrhodes.com</a:t>
          </a:r>
          <a:endParaRPr lang="en-US" dirty="0"/>
        </a:p>
      </dgm:t>
    </dgm:pt>
    <dgm:pt modelId="{FB7689B1-90D9-40C3-9F62-76DCBA2790E2}" type="parTrans" cxnId="{D8A9C9E4-FB00-4868-AC73-D9C06BFECE57}">
      <dgm:prSet/>
      <dgm:spPr/>
      <dgm:t>
        <a:bodyPr/>
        <a:lstStyle/>
        <a:p>
          <a:endParaRPr lang="en-US"/>
        </a:p>
      </dgm:t>
    </dgm:pt>
    <dgm:pt modelId="{E7541798-91E3-4F72-A6C0-26D54560E593}" type="sibTrans" cxnId="{D8A9C9E4-FB00-4868-AC73-D9C06BFECE57}">
      <dgm:prSet/>
      <dgm:spPr/>
      <dgm:t>
        <a:bodyPr/>
        <a:lstStyle/>
        <a:p>
          <a:endParaRPr lang="en-US"/>
        </a:p>
      </dgm:t>
    </dgm:pt>
    <dgm:pt modelId="{E5FF9333-DCC7-4412-A5F8-FAB17E6AA866}">
      <dgm:prSet/>
      <dgm:spPr/>
      <dgm:t>
        <a:bodyPr/>
        <a:lstStyle/>
        <a:p>
          <a:r>
            <a:rPr lang="en-US" dirty="0"/>
            <a:t>Thayer Moran – VP, InRhodes		</a:t>
          </a:r>
          <a:r>
            <a:rPr lang="en-US" dirty="0">
              <a:solidFill>
                <a:srgbClr val="0070C0"/>
              </a:solidFill>
            </a:rPr>
            <a:t>t</a:t>
          </a:r>
          <a:r>
            <a:rPr lang="en-US" dirty="0">
              <a:solidFill>
                <a:srgbClr val="0070C0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</a:t>
          </a:r>
          <a:r>
            <a:rPr lang="en-US" dirty="0">
              <a:hlinkClick xmlns:r="http://schemas.openxmlformats.org/officeDocument/2006/relationships" r:id="rId7"/>
            </a:rPr>
            <a:t>ayer@inrhodes.com</a:t>
          </a:r>
          <a:endParaRPr lang="en-US" dirty="0"/>
        </a:p>
      </dgm:t>
    </dgm:pt>
    <dgm:pt modelId="{EDAEC88E-272A-4999-A366-5CE5D97A2CA7}" type="parTrans" cxnId="{706C7135-7F81-4C87-870E-7A65B4C13642}">
      <dgm:prSet/>
      <dgm:spPr/>
      <dgm:t>
        <a:bodyPr/>
        <a:lstStyle/>
        <a:p>
          <a:endParaRPr lang="en-US"/>
        </a:p>
      </dgm:t>
    </dgm:pt>
    <dgm:pt modelId="{B9A1ACD0-15B8-46E4-8F43-2209B109A15B}" type="sibTrans" cxnId="{706C7135-7F81-4C87-870E-7A65B4C13642}">
      <dgm:prSet/>
      <dgm:spPr/>
      <dgm:t>
        <a:bodyPr/>
        <a:lstStyle/>
        <a:p>
          <a:endParaRPr lang="en-US"/>
        </a:p>
      </dgm:t>
    </dgm:pt>
    <dgm:pt modelId="{732EE9DE-2A3C-40F2-ADEB-3175795C62C8}">
      <dgm:prSet/>
      <dgm:spPr/>
      <dgm:t>
        <a:bodyPr/>
        <a:lstStyle/>
        <a:p>
          <a:r>
            <a:rPr lang="en-US" dirty="0"/>
            <a:t>(InRhodes Property Management Company)</a:t>
          </a:r>
        </a:p>
      </dgm:t>
    </dgm:pt>
    <dgm:pt modelId="{E2884A67-82CA-4BFA-9F06-C95B7EB83A53}" type="parTrans" cxnId="{E54E1754-6F8F-45C8-ACDB-7C2835EFAB84}">
      <dgm:prSet/>
      <dgm:spPr/>
      <dgm:t>
        <a:bodyPr/>
        <a:lstStyle/>
        <a:p>
          <a:endParaRPr lang="en-US"/>
        </a:p>
      </dgm:t>
    </dgm:pt>
    <dgm:pt modelId="{E0E6EFE4-B2D0-49D2-BF3D-F26A7D970C67}" type="sibTrans" cxnId="{E54E1754-6F8F-45C8-ACDB-7C2835EFAB84}">
      <dgm:prSet/>
      <dgm:spPr/>
      <dgm:t>
        <a:bodyPr/>
        <a:lstStyle/>
        <a:p>
          <a:endParaRPr lang="en-US"/>
        </a:p>
      </dgm:t>
    </dgm:pt>
    <dgm:pt modelId="{57100ED1-2720-4E49-85CA-180DC0511412}" type="pres">
      <dgm:prSet presAssocID="{B5F364AD-7A3F-468E-A052-4AB666B6DE65}" presName="vert0" presStyleCnt="0">
        <dgm:presLayoutVars>
          <dgm:dir/>
          <dgm:animOne val="branch"/>
          <dgm:animLvl val="lvl"/>
        </dgm:presLayoutVars>
      </dgm:prSet>
      <dgm:spPr/>
    </dgm:pt>
    <dgm:pt modelId="{78687472-4E7F-41A3-B0AC-E976C60732E9}" type="pres">
      <dgm:prSet presAssocID="{D881D24A-9C68-4F62-86CB-E061F34CB8C0}" presName="thickLine" presStyleLbl="alignNode1" presStyleIdx="0" presStyleCnt="8"/>
      <dgm:spPr/>
    </dgm:pt>
    <dgm:pt modelId="{6B554687-3968-4DA1-A1B7-ABE21BAC0FCE}" type="pres">
      <dgm:prSet presAssocID="{D881D24A-9C68-4F62-86CB-E061F34CB8C0}" presName="horz1" presStyleCnt="0"/>
      <dgm:spPr/>
    </dgm:pt>
    <dgm:pt modelId="{1CF50C33-B759-47FD-8703-9CDB8122632E}" type="pres">
      <dgm:prSet presAssocID="{D881D24A-9C68-4F62-86CB-E061F34CB8C0}" presName="tx1" presStyleLbl="revTx" presStyleIdx="0" presStyleCnt="8"/>
      <dgm:spPr/>
    </dgm:pt>
    <dgm:pt modelId="{B8BED63B-9523-4D4B-B32D-6A76AEE93ADC}" type="pres">
      <dgm:prSet presAssocID="{D881D24A-9C68-4F62-86CB-E061F34CB8C0}" presName="vert1" presStyleCnt="0"/>
      <dgm:spPr/>
    </dgm:pt>
    <dgm:pt modelId="{5E762595-9C0B-46D9-AAB0-BB63A3AACDCF}" type="pres">
      <dgm:prSet presAssocID="{42FC6613-8B92-4049-9793-7E8C189B4050}" presName="thickLine" presStyleLbl="alignNode1" presStyleIdx="1" presStyleCnt="8"/>
      <dgm:spPr/>
    </dgm:pt>
    <dgm:pt modelId="{D07AA194-A5EE-4AAE-ABBA-5BCF1241F26B}" type="pres">
      <dgm:prSet presAssocID="{42FC6613-8B92-4049-9793-7E8C189B4050}" presName="horz1" presStyleCnt="0"/>
      <dgm:spPr/>
    </dgm:pt>
    <dgm:pt modelId="{56001003-01F9-4695-AA68-6CF1E25344C8}" type="pres">
      <dgm:prSet presAssocID="{42FC6613-8B92-4049-9793-7E8C189B4050}" presName="tx1" presStyleLbl="revTx" presStyleIdx="1" presStyleCnt="8"/>
      <dgm:spPr/>
    </dgm:pt>
    <dgm:pt modelId="{6F298835-9722-4A3E-B6A4-D53C79913DFB}" type="pres">
      <dgm:prSet presAssocID="{42FC6613-8B92-4049-9793-7E8C189B4050}" presName="vert1" presStyleCnt="0"/>
      <dgm:spPr/>
    </dgm:pt>
    <dgm:pt modelId="{C6BF3C46-5F37-420E-93F4-972580A8D5A3}" type="pres">
      <dgm:prSet presAssocID="{6ACEDF2D-5817-4D2E-BA48-1F609ED5C5A9}" presName="thickLine" presStyleLbl="alignNode1" presStyleIdx="2" presStyleCnt="8"/>
      <dgm:spPr/>
    </dgm:pt>
    <dgm:pt modelId="{100B2489-E83F-4687-9EDC-C0FE8660BB23}" type="pres">
      <dgm:prSet presAssocID="{6ACEDF2D-5817-4D2E-BA48-1F609ED5C5A9}" presName="horz1" presStyleCnt="0"/>
      <dgm:spPr/>
    </dgm:pt>
    <dgm:pt modelId="{40BCC394-2992-4809-A56A-B1DFC3A35709}" type="pres">
      <dgm:prSet presAssocID="{6ACEDF2D-5817-4D2E-BA48-1F609ED5C5A9}" presName="tx1" presStyleLbl="revTx" presStyleIdx="2" presStyleCnt="8"/>
      <dgm:spPr/>
    </dgm:pt>
    <dgm:pt modelId="{F8C78385-0C94-4AC4-A04A-6AF558BDCB20}" type="pres">
      <dgm:prSet presAssocID="{6ACEDF2D-5817-4D2E-BA48-1F609ED5C5A9}" presName="vert1" presStyleCnt="0"/>
      <dgm:spPr/>
    </dgm:pt>
    <dgm:pt modelId="{98C98688-7B06-48FC-ABB0-8D8D18017041}" type="pres">
      <dgm:prSet presAssocID="{E3C5FE51-2D98-4DFC-A9A3-6EEA498BD610}" presName="thickLine" presStyleLbl="alignNode1" presStyleIdx="3" presStyleCnt="8"/>
      <dgm:spPr/>
    </dgm:pt>
    <dgm:pt modelId="{529E2C10-FACA-46AA-871F-FBDE2ECD93B5}" type="pres">
      <dgm:prSet presAssocID="{E3C5FE51-2D98-4DFC-A9A3-6EEA498BD610}" presName="horz1" presStyleCnt="0"/>
      <dgm:spPr/>
    </dgm:pt>
    <dgm:pt modelId="{095DEB2A-029A-40B8-B6C5-9128FF88944D}" type="pres">
      <dgm:prSet presAssocID="{E3C5FE51-2D98-4DFC-A9A3-6EEA498BD610}" presName="tx1" presStyleLbl="revTx" presStyleIdx="3" presStyleCnt="8"/>
      <dgm:spPr/>
    </dgm:pt>
    <dgm:pt modelId="{AFFF327C-1E37-4993-9801-903354A11F68}" type="pres">
      <dgm:prSet presAssocID="{E3C5FE51-2D98-4DFC-A9A3-6EEA498BD610}" presName="vert1" presStyleCnt="0"/>
      <dgm:spPr/>
    </dgm:pt>
    <dgm:pt modelId="{8F360AA0-4CCB-4CA2-A43A-CF9AF548B97E}" type="pres">
      <dgm:prSet presAssocID="{9082313C-AE2F-4155-AA55-78707D41B1C7}" presName="thickLine" presStyleLbl="alignNode1" presStyleIdx="4" presStyleCnt="8"/>
      <dgm:spPr/>
    </dgm:pt>
    <dgm:pt modelId="{5081D558-C226-4CE3-9CE3-464F610039C5}" type="pres">
      <dgm:prSet presAssocID="{9082313C-AE2F-4155-AA55-78707D41B1C7}" presName="horz1" presStyleCnt="0"/>
      <dgm:spPr/>
    </dgm:pt>
    <dgm:pt modelId="{0F518BB7-60BD-466A-9173-7D754D96808E}" type="pres">
      <dgm:prSet presAssocID="{9082313C-AE2F-4155-AA55-78707D41B1C7}" presName="tx1" presStyleLbl="revTx" presStyleIdx="4" presStyleCnt="8"/>
      <dgm:spPr/>
    </dgm:pt>
    <dgm:pt modelId="{D2048D43-E80B-489D-967C-560BA32390A5}" type="pres">
      <dgm:prSet presAssocID="{9082313C-AE2F-4155-AA55-78707D41B1C7}" presName="vert1" presStyleCnt="0"/>
      <dgm:spPr/>
    </dgm:pt>
    <dgm:pt modelId="{403BBD2A-620A-445C-8DAC-A07A70FD1A6F}" type="pres">
      <dgm:prSet presAssocID="{903E95F5-F057-41E7-BE48-AA52782E7CBD}" presName="thickLine" presStyleLbl="alignNode1" presStyleIdx="5" presStyleCnt="8"/>
      <dgm:spPr/>
    </dgm:pt>
    <dgm:pt modelId="{AF6F5A20-579E-44BD-9070-E1D47D2FE229}" type="pres">
      <dgm:prSet presAssocID="{903E95F5-F057-41E7-BE48-AA52782E7CBD}" presName="horz1" presStyleCnt="0"/>
      <dgm:spPr/>
    </dgm:pt>
    <dgm:pt modelId="{E9C49A81-F2FC-450F-9830-650B446BC994}" type="pres">
      <dgm:prSet presAssocID="{903E95F5-F057-41E7-BE48-AA52782E7CBD}" presName="tx1" presStyleLbl="revTx" presStyleIdx="5" presStyleCnt="8"/>
      <dgm:spPr/>
    </dgm:pt>
    <dgm:pt modelId="{E505A615-5DEE-4B4F-90A7-24AE3AC10506}" type="pres">
      <dgm:prSet presAssocID="{903E95F5-F057-41E7-BE48-AA52782E7CBD}" presName="vert1" presStyleCnt="0"/>
      <dgm:spPr/>
    </dgm:pt>
    <dgm:pt modelId="{7CD362FD-012F-4D6C-8BEC-678CA19CF72A}" type="pres">
      <dgm:prSet presAssocID="{E5FF9333-DCC7-4412-A5F8-FAB17E6AA866}" presName="thickLine" presStyleLbl="alignNode1" presStyleIdx="6" presStyleCnt="8"/>
      <dgm:spPr/>
    </dgm:pt>
    <dgm:pt modelId="{D18C86E2-E76B-4E45-99F6-A255B95A6651}" type="pres">
      <dgm:prSet presAssocID="{E5FF9333-DCC7-4412-A5F8-FAB17E6AA866}" presName="horz1" presStyleCnt="0"/>
      <dgm:spPr/>
    </dgm:pt>
    <dgm:pt modelId="{BA4C3D1E-6D8B-4ECA-9500-F06D636452A0}" type="pres">
      <dgm:prSet presAssocID="{E5FF9333-DCC7-4412-A5F8-FAB17E6AA866}" presName="tx1" presStyleLbl="revTx" presStyleIdx="6" presStyleCnt="8"/>
      <dgm:spPr/>
    </dgm:pt>
    <dgm:pt modelId="{7D6F1416-4258-4466-B3B1-BB4B5D782049}" type="pres">
      <dgm:prSet presAssocID="{E5FF9333-DCC7-4412-A5F8-FAB17E6AA866}" presName="vert1" presStyleCnt="0"/>
      <dgm:spPr/>
    </dgm:pt>
    <dgm:pt modelId="{819C93F4-F40D-498D-BC86-08451C3983F1}" type="pres">
      <dgm:prSet presAssocID="{732EE9DE-2A3C-40F2-ADEB-3175795C62C8}" presName="thickLine" presStyleLbl="alignNode1" presStyleIdx="7" presStyleCnt="8"/>
      <dgm:spPr/>
    </dgm:pt>
    <dgm:pt modelId="{06F0AFA8-8395-4B97-B4C4-651006A5E96F}" type="pres">
      <dgm:prSet presAssocID="{732EE9DE-2A3C-40F2-ADEB-3175795C62C8}" presName="horz1" presStyleCnt="0"/>
      <dgm:spPr/>
    </dgm:pt>
    <dgm:pt modelId="{C98B467E-3C6F-401D-8F69-D44EAA476B49}" type="pres">
      <dgm:prSet presAssocID="{732EE9DE-2A3C-40F2-ADEB-3175795C62C8}" presName="tx1" presStyleLbl="revTx" presStyleIdx="7" presStyleCnt="8"/>
      <dgm:spPr/>
    </dgm:pt>
    <dgm:pt modelId="{D4D03476-14B7-4ED1-86D8-C1FD730FEC01}" type="pres">
      <dgm:prSet presAssocID="{732EE9DE-2A3C-40F2-ADEB-3175795C62C8}" presName="vert1" presStyleCnt="0"/>
      <dgm:spPr/>
    </dgm:pt>
  </dgm:ptLst>
  <dgm:cxnLst>
    <dgm:cxn modelId="{DBA9A308-5A03-4533-A455-EE2A6B05B2CE}" type="presOf" srcId="{42FC6613-8B92-4049-9793-7E8C189B4050}" destId="{56001003-01F9-4695-AA68-6CF1E25344C8}" srcOrd="0" destOrd="0" presId="urn:microsoft.com/office/officeart/2008/layout/LinedList"/>
    <dgm:cxn modelId="{D44DF927-DD7F-400D-BAD8-3C2530636199}" srcId="{B5F364AD-7A3F-468E-A052-4AB666B6DE65}" destId="{E3C5FE51-2D98-4DFC-A9A3-6EEA498BD610}" srcOrd="3" destOrd="0" parTransId="{6F8DD2DB-82A4-4362-9F05-BDCB873197A7}" sibTransId="{1E67899A-C97B-45C9-AFAF-4259795CEF3F}"/>
    <dgm:cxn modelId="{300EFD29-8379-4043-85EC-CDA87E4F744B}" type="presOf" srcId="{D881D24A-9C68-4F62-86CB-E061F34CB8C0}" destId="{1CF50C33-B759-47FD-8703-9CDB8122632E}" srcOrd="0" destOrd="0" presId="urn:microsoft.com/office/officeart/2008/layout/LinedList"/>
    <dgm:cxn modelId="{706C7135-7F81-4C87-870E-7A65B4C13642}" srcId="{B5F364AD-7A3F-468E-A052-4AB666B6DE65}" destId="{E5FF9333-DCC7-4412-A5F8-FAB17E6AA866}" srcOrd="6" destOrd="0" parTransId="{EDAEC88E-272A-4999-A366-5CE5D97A2CA7}" sibTransId="{B9A1ACD0-15B8-46E4-8F43-2209B109A15B}"/>
    <dgm:cxn modelId="{60CE9144-6DDD-4FB4-98BB-1763B578A1B0}" srcId="{B5F364AD-7A3F-468E-A052-4AB666B6DE65}" destId="{42FC6613-8B92-4049-9793-7E8C189B4050}" srcOrd="1" destOrd="0" parTransId="{9D6058B0-D6AD-4DAA-A980-976D56F0BEB8}" sibTransId="{BD2F0A34-EF08-46C2-AB4A-D53870196204}"/>
    <dgm:cxn modelId="{C3814C69-C587-4627-A3C1-271BFB148781}" srcId="{B5F364AD-7A3F-468E-A052-4AB666B6DE65}" destId="{D881D24A-9C68-4F62-86CB-E061F34CB8C0}" srcOrd="0" destOrd="0" parTransId="{1DFB5B73-D2A6-4954-8B9A-30716E7AFE8B}" sibTransId="{FE418B2E-F516-4E5D-A4F6-DA0863ACB0AD}"/>
    <dgm:cxn modelId="{E54E1754-6F8F-45C8-ACDB-7C2835EFAB84}" srcId="{B5F364AD-7A3F-468E-A052-4AB666B6DE65}" destId="{732EE9DE-2A3C-40F2-ADEB-3175795C62C8}" srcOrd="7" destOrd="0" parTransId="{E2884A67-82CA-4BFA-9F06-C95B7EB83A53}" sibTransId="{E0E6EFE4-B2D0-49D2-BF3D-F26A7D970C67}"/>
    <dgm:cxn modelId="{0DBD1D7B-368E-4EB1-86CA-1FB2F35A3714}" type="presOf" srcId="{E3C5FE51-2D98-4DFC-A9A3-6EEA498BD610}" destId="{095DEB2A-029A-40B8-B6C5-9128FF88944D}" srcOrd="0" destOrd="0" presId="urn:microsoft.com/office/officeart/2008/layout/LinedList"/>
    <dgm:cxn modelId="{7564B781-B780-437A-A30B-7E0C6C688A30}" srcId="{B5F364AD-7A3F-468E-A052-4AB666B6DE65}" destId="{6ACEDF2D-5817-4D2E-BA48-1F609ED5C5A9}" srcOrd="2" destOrd="0" parTransId="{FE1B6378-5016-4336-80FA-C9CB524082F4}" sibTransId="{6B09742A-E13A-47E9-8DDC-502239607292}"/>
    <dgm:cxn modelId="{772FB58A-D258-44FF-9052-79132DC30C72}" type="presOf" srcId="{B5F364AD-7A3F-468E-A052-4AB666B6DE65}" destId="{57100ED1-2720-4E49-85CA-180DC0511412}" srcOrd="0" destOrd="0" presId="urn:microsoft.com/office/officeart/2008/layout/LinedList"/>
    <dgm:cxn modelId="{EDA6C293-3399-42F3-BDD2-CF19E74F88A2}" srcId="{B5F364AD-7A3F-468E-A052-4AB666B6DE65}" destId="{9082313C-AE2F-4155-AA55-78707D41B1C7}" srcOrd="4" destOrd="0" parTransId="{13A3BF91-EA92-443E-818D-B91DEF8A1C82}" sibTransId="{80BD22FF-6F29-4FE4-8E30-972B679E8529}"/>
    <dgm:cxn modelId="{6CCE2997-A07B-4EB0-8CA7-8D1DE4610B13}" type="presOf" srcId="{9082313C-AE2F-4155-AA55-78707D41B1C7}" destId="{0F518BB7-60BD-466A-9173-7D754D96808E}" srcOrd="0" destOrd="0" presId="urn:microsoft.com/office/officeart/2008/layout/LinedList"/>
    <dgm:cxn modelId="{777212A5-92CD-4D6E-B2A6-311CCB3D7E2A}" type="presOf" srcId="{903E95F5-F057-41E7-BE48-AA52782E7CBD}" destId="{E9C49A81-F2FC-450F-9830-650B446BC994}" srcOrd="0" destOrd="0" presId="urn:microsoft.com/office/officeart/2008/layout/LinedList"/>
    <dgm:cxn modelId="{55C520AE-7545-4E7D-9B4B-10A772EE2C1A}" type="presOf" srcId="{732EE9DE-2A3C-40F2-ADEB-3175795C62C8}" destId="{C98B467E-3C6F-401D-8F69-D44EAA476B49}" srcOrd="0" destOrd="0" presId="urn:microsoft.com/office/officeart/2008/layout/LinedList"/>
    <dgm:cxn modelId="{EA6032CC-918B-45F6-B1E4-2585FF4FAEE5}" type="presOf" srcId="{6ACEDF2D-5817-4D2E-BA48-1F609ED5C5A9}" destId="{40BCC394-2992-4809-A56A-B1DFC3A35709}" srcOrd="0" destOrd="0" presId="urn:microsoft.com/office/officeart/2008/layout/LinedList"/>
    <dgm:cxn modelId="{32AA03DE-A1BD-4D17-9F29-FF9AFB60779D}" type="presOf" srcId="{E5FF9333-DCC7-4412-A5F8-FAB17E6AA866}" destId="{BA4C3D1E-6D8B-4ECA-9500-F06D636452A0}" srcOrd="0" destOrd="0" presId="urn:microsoft.com/office/officeart/2008/layout/LinedList"/>
    <dgm:cxn modelId="{D8A9C9E4-FB00-4868-AC73-D9C06BFECE57}" srcId="{B5F364AD-7A3F-468E-A052-4AB666B6DE65}" destId="{903E95F5-F057-41E7-BE48-AA52782E7CBD}" srcOrd="5" destOrd="0" parTransId="{FB7689B1-90D9-40C3-9F62-76DCBA2790E2}" sibTransId="{E7541798-91E3-4F72-A6C0-26D54560E593}"/>
    <dgm:cxn modelId="{329BE145-639B-40D4-8C4F-7744987F8124}" type="presParOf" srcId="{57100ED1-2720-4E49-85CA-180DC0511412}" destId="{78687472-4E7F-41A3-B0AC-E976C60732E9}" srcOrd="0" destOrd="0" presId="urn:microsoft.com/office/officeart/2008/layout/LinedList"/>
    <dgm:cxn modelId="{73827B31-F8FC-4BB1-B1D6-1751C07859C3}" type="presParOf" srcId="{57100ED1-2720-4E49-85CA-180DC0511412}" destId="{6B554687-3968-4DA1-A1B7-ABE21BAC0FCE}" srcOrd="1" destOrd="0" presId="urn:microsoft.com/office/officeart/2008/layout/LinedList"/>
    <dgm:cxn modelId="{2583DA04-17A1-4E34-BCAC-CD1DC6A70E46}" type="presParOf" srcId="{6B554687-3968-4DA1-A1B7-ABE21BAC0FCE}" destId="{1CF50C33-B759-47FD-8703-9CDB8122632E}" srcOrd="0" destOrd="0" presId="urn:microsoft.com/office/officeart/2008/layout/LinedList"/>
    <dgm:cxn modelId="{B400EE87-2591-4AAF-AD90-618CE5534BBD}" type="presParOf" srcId="{6B554687-3968-4DA1-A1B7-ABE21BAC0FCE}" destId="{B8BED63B-9523-4D4B-B32D-6A76AEE93ADC}" srcOrd="1" destOrd="0" presId="urn:microsoft.com/office/officeart/2008/layout/LinedList"/>
    <dgm:cxn modelId="{BEB4D677-5A49-4444-BDA5-B776341DC790}" type="presParOf" srcId="{57100ED1-2720-4E49-85CA-180DC0511412}" destId="{5E762595-9C0B-46D9-AAB0-BB63A3AACDCF}" srcOrd="2" destOrd="0" presId="urn:microsoft.com/office/officeart/2008/layout/LinedList"/>
    <dgm:cxn modelId="{BEFA61E4-3D5E-46C9-A5E0-081213F77598}" type="presParOf" srcId="{57100ED1-2720-4E49-85CA-180DC0511412}" destId="{D07AA194-A5EE-4AAE-ABBA-5BCF1241F26B}" srcOrd="3" destOrd="0" presId="urn:microsoft.com/office/officeart/2008/layout/LinedList"/>
    <dgm:cxn modelId="{D7FB9CAF-941B-46DE-ABBB-BE700A14A2FA}" type="presParOf" srcId="{D07AA194-A5EE-4AAE-ABBA-5BCF1241F26B}" destId="{56001003-01F9-4695-AA68-6CF1E25344C8}" srcOrd="0" destOrd="0" presId="urn:microsoft.com/office/officeart/2008/layout/LinedList"/>
    <dgm:cxn modelId="{D6759366-0129-4C10-935A-E3930655DCB1}" type="presParOf" srcId="{D07AA194-A5EE-4AAE-ABBA-5BCF1241F26B}" destId="{6F298835-9722-4A3E-B6A4-D53C79913DFB}" srcOrd="1" destOrd="0" presId="urn:microsoft.com/office/officeart/2008/layout/LinedList"/>
    <dgm:cxn modelId="{54F86DB2-FD59-474C-8AF7-2921D170C6F5}" type="presParOf" srcId="{57100ED1-2720-4E49-85CA-180DC0511412}" destId="{C6BF3C46-5F37-420E-93F4-972580A8D5A3}" srcOrd="4" destOrd="0" presId="urn:microsoft.com/office/officeart/2008/layout/LinedList"/>
    <dgm:cxn modelId="{5D6DFFE3-9993-4231-9A24-C96472238A01}" type="presParOf" srcId="{57100ED1-2720-4E49-85CA-180DC0511412}" destId="{100B2489-E83F-4687-9EDC-C0FE8660BB23}" srcOrd="5" destOrd="0" presId="urn:microsoft.com/office/officeart/2008/layout/LinedList"/>
    <dgm:cxn modelId="{6E960193-5889-425A-A721-83ACB95E11F7}" type="presParOf" srcId="{100B2489-E83F-4687-9EDC-C0FE8660BB23}" destId="{40BCC394-2992-4809-A56A-B1DFC3A35709}" srcOrd="0" destOrd="0" presId="urn:microsoft.com/office/officeart/2008/layout/LinedList"/>
    <dgm:cxn modelId="{801C9143-C728-465C-AB77-51AC82F26090}" type="presParOf" srcId="{100B2489-E83F-4687-9EDC-C0FE8660BB23}" destId="{F8C78385-0C94-4AC4-A04A-6AF558BDCB20}" srcOrd="1" destOrd="0" presId="urn:microsoft.com/office/officeart/2008/layout/LinedList"/>
    <dgm:cxn modelId="{5E42C5D6-F474-412E-809C-F53960E51CC6}" type="presParOf" srcId="{57100ED1-2720-4E49-85CA-180DC0511412}" destId="{98C98688-7B06-48FC-ABB0-8D8D18017041}" srcOrd="6" destOrd="0" presId="urn:microsoft.com/office/officeart/2008/layout/LinedList"/>
    <dgm:cxn modelId="{D5229920-BA08-4EBC-80B9-8B968DF9EAC9}" type="presParOf" srcId="{57100ED1-2720-4E49-85CA-180DC0511412}" destId="{529E2C10-FACA-46AA-871F-FBDE2ECD93B5}" srcOrd="7" destOrd="0" presId="urn:microsoft.com/office/officeart/2008/layout/LinedList"/>
    <dgm:cxn modelId="{B0561FCF-4CE0-4457-B1F3-8C53F3A00BDE}" type="presParOf" srcId="{529E2C10-FACA-46AA-871F-FBDE2ECD93B5}" destId="{095DEB2A-029A-40B8-B6C5-9128FF88944D}" srcOrd="0" destOrd="0" presId="urn:microsoft.com/office/officeart/2008/layout/LinedList"/>
    <dgm:cxn modelId="{B4EF8425-8F32-4547-916B-1641FA619858}" type="presParOf" srcId="{529E2C10-FACA-46AA-871F-FBDE2ECD93B5}" destId="{AFFF327C-1E37-4993-9801-903354A11F68}" srcOrd="1" destOrd="0" presId="urn:microsoft.com/office/officeart/2008/layout/LinedList"/>
    <dgm:cxn modelId="{1E893616-BF06-41A7-8845-067234B7003F}" type="presParOf" srcId="{57100ED1-2720-4E49-85CA-180DC0511412}" destId="{8F360AA0-4CCB-4CA2-A43A-CF9AF548B97E}" srcOrd="8" destOrd="0" presId="urn:microsoft.com/office/officeart/2008/layout/LinedList"/>
    <dgm:cxn modelId="{4427F267-F579-4628-ACD0-8A72FF94848A}" type="presParOf" srcId="{57100ED1-2720-4E49-85CA-180DC0511412}" destId="{5081D558-C226-4CE3-9CE3-464F610039C5}" srcOrd="9" destOrd="0" presId="urn:microsoft.com/office/officeart/2008/layout/LinedList"/>
    <dgm:cxn modelId="{17BF5462-535D-4FC0-A2E7-CDED9B97ED88}" type="presParOf" srcId="{5081D558-C226-4CE3-9CE3-464F610039C5}" destId="{0F518BB7-60BD-466A-9173-7D754D96808E}" srcOrd="0" destOrd="0" presId="urn:microsoft.com/office/officeart/2008/layout/LinedList"/>
    <dgm:cxn modelId="{2A6C2435-0033-4AE6-B9C5-9902D45D4553}" type="presParOf" srcId="{5081D558-C226-4CE3-9CE3-464F610039C5}" destId="{D2048D43-E80B-489D-967C-560BA32390A5}" srcOrd="1" destOrd="0" presId="urn:microsoft.com/office/officeart/2008/layout/LinedList"/>
    <dgm:cxn modelId="{2B68ADB4-C391-45C3-A4EC-48A20642DBE2}" type="presParOf" srcId="{57100ED1-2720-4E49-85CA-180DC0511412}" destId="{403BBD2A-620A-445C-8DAC-A07A70FD1A6F}" srcOrd="10" destOrd="0" presId="urn:microsoft.com/office/officeart/2008/layout/LinedList"/>
    <dgm:cxn modelId="{F1B5B7CE-0E35-4453-B2D8-1358AFE72C2E}" type="presParOf" srcId="{57100ED1-2720-4E49-85CA-180DC0511412}" destId="{AF6F5A20-579E-44BD-9070-E1D47D2FE229}" srcOrd="11" destOrd="0" presId="urn:microsoft.com/office/officeart/2008/layout/LinedList"/>
    <dgm:cxn modelId="{129AD377-FB12-4F6F-BCD4-E43F74CD728A}" type="presParOf" srcId="{AF6F5A20-579E-44BD-9070-E1D47D2FE229}" destId="{E9C49A81-F2FC-450F-9830-650B446BC994}" srcOrd="0" destOrd="0" presId="urn:microsoft.com/office/officeart/2008/layout/LinedList"/>
    <dgm:cxn modelId="{BC187A87-A965-489C-B9E1-DAFFE8608A59}" type="presParOf" srcId="{AF6F5A20-579E-44BD-9070-E1D47D2FE229}" destId="{E505A615-5DEE-4B4F-90A7-24AE3AC10506}" srcOrd="1" destOrd="0" presId="urn:microsoft.com/office/officeart/2008/layout/LinedList"/>
    <dgm:cxn modelId="{E9DCACB1-5DA5-44AD-806E-5BAC35EC6CBB}" type="presParOf" srcId="{57100ED1-2720-4E49-85CA-180DC0511412}" destId="{7CD362FD-012F-4D6C-8BEC-678CA19CF72A}" srcOrd="12" destOrd="0" presId="urn:microsoft.com/office/officeart/2008/layout/LinedList"/>
    <dgm:cxn modelId="{34B12E05-E028-47BC-8E4A-387C47340B06}" type="presParOf" srcId="{57100ED1-2720-4E49-85CA-180DC0511412}" destId="{D18C86E2-E76B-4E45-99F6-A255B95A6651}" srcOrd="13" destOrd="0" presId="urn:microsoft.com/office/officeart/2008/layout/LinedList"/>
    <dgm:cxn modelId="{A6B6132F-5921-4BD1-8281-CC0B22FB7E43}" type="presParOf" srcId="{D18C86E2-E76B-4E45-99F6-A255B95A6651}" destId="{BA4C3D1E-6D8B-4ECA-9500-F06D636452A0}" srcOrd="0" destOrd="0" presId="urn:microsoft.com/office/officeart/2008/layout/LinedList"/>
    <dgm:cxn modelId="{8F19800B-B1D2-4ED2-A684-B3F34450431A}" type="presParOf" srcId="{D18C86E2-E76B-4E45-99F6-A255B95A6651}" destId="{7D6F1416-4258-4466-B3B1-BB4B5D782049}" srcOrd="1" destOrd="0" presId="urn:microsoft.com/office/officeart/2008/layout/LinedList"/>
    <dgm:cxn modelId="{CA923926-744D-45A3-B9C5-A4C646934E9B}" type="presParOf" srcId="{57100ED1-2720-4E49-85CA-180DC0511412}" destId="{819C93F4-F40D-498D-BC86-08451C3983F1}" srcOrd="14" destOrd="0" presId="urn:microsoft.com/office/officeart/2008/layout/LinedList"/>
    <dgm:cxn modelId="{4E037749-709C-42D1-91BC-708BC61B272C}" type="presParOf" srcId="{57100ED1-2720-4E49-85CA-180DC0511412}" destId="{06F0AFA8-8395-4B97-B4C4-651006A5E96F}" srcOrd="15" destOrd="0" presId="urn:microsoft.com/office/officeart/2008/layout/LinedList"/>
    <dgm:cxn modelId="{EDE47543-AB30-440A-A5FC-5B6255E480D4}" type="presParOf" srcId="{06F0AFA8-8395-4B97-B4C4-651006A5E96F}" destId="{C98B467E-3C6F-401D-8F69-D44EAA476B49}" srcOrd="0" destOrd="0" presId="urn:microsoft.com/office/officeart/2008/layout/LinedList"/>
    <dgm:cxn modelId="{9A80F886-2AF4-42E2-AEFA-B5CBD9A5C473}" type="presParOf" srcId="{06F0AFA8-8395-4B97-B4C4-651006A5E96F}" destId="{D4D03476-14B7-4ED1-86D8-C1FD730FEC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92FA9-7DBB-4D9F-9906-EE86F0FDE74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21A19AF-DCD1-4FA1-9BF8-468F8DFFFEF3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1. </a:t>
          </a:r>
          <a:r>
            <a:rPr lang="en-US" dirty="0">
              <a:cs typeface="Arial" panose="020B0604020202020204" pitchFamily="34" charset="0"/>
            </a:rPr>
            <a:t>Michigan Compiled Laws (MCL) and Statutory requirements</a:t>
          </a:r>
        </a:p>
        <a:p>
          <a:r>
            <a:rPr lang="en-US" dirty="0">
              <a:cs typeface="Arial" panose="020B0604020202020204" pitchFamily="34" charset="0"/>
            </a:rPr>
            <a:t>2. Missing new laws and/or updated laws/regulations, e.g., solar panels, rentals, electric vehicles, etc.</a:t>
          </a:r>
        </a:p>
        <a:p>
          <a:r>
            <a:rPr lang="en-US" dirty="0">
              <a:cs typeface="Arial" panose="020B0604020202020204" pitchFamily="34" charset="0"/>
            </a:rPr>
            <a:t>3. Changes to Bylaws, Articles of Incorporation and Master Deed</a:t>
          </a:r>
        </a:p>
        <a:p>
          <a:endParaRPr lang="en-US" dirty="0"/>
        </a:p>
      </dgm:t>
    </dgm:pt>
    <dgm:pt modelId="{2BC35D45-128A-4D8B-93B7-EDF82F76E114}" type="parTrans" cxnId="{B47FD899-5E8B-452D-B475-41FECD128BD7}">
      <dgm:prSet/>
      <dgm:spPr/>
      <dgm:t>
        <a:bodyPr/>
        <a:lstStyle/>
        <a:p>
          <a:endParaRPr lang="en-US"/>
        </a:p>
      </dgm:t>
    </dgm:pt>
    <dgm:pt modelId="{43584F89-3C84-4878-A6E4-64D04FF28A1D}" type="sibTrans" cxnId="{B47FD899-5E8B-452D-B475-41FECD128BD7}">
      <dgm:prSet/>
      <dgm:spPr/>
      <dgm:t>
        <a:bodyPr/>
        <a:lstStyle/>
        <a:p>
          <a:endParaRPr lang="en-US"/>
        </a:p>
      </dgm:t>
    </dgm:pt>
    <dgm:pt modelId="{687A8783-19EA-4A9C-A3D9-0B9D1C559591}" type="pres">
      <dgm:prSet presAssocID="{3D592FA9-7DBB-4D9F-9906-EE86F0FDE741}" presName="linear" presStyleCnt="0">
        <dgm:presLayoutVars>
          <dgm:animLvl val="lvl"/>
          <dgm:resizeHandles val="exact"/>
        </dgm:presLayoutVars>
      </dgm:prSet>
      <dgm:spPr/>
    </dgm:pt>
    <dgm:pt modelId="{27B6894F-28C3-43BD-B3A0-EB57A98B5D60}" type="pres">
      <dgm:prSet presAssocID="{921A19AF-DCD1-4FA1-9BF8-468F8DFFFE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F76948-3C11-4F9B-AF5A-EB507D38247B}" type="presOf" srcId="{3D592FA9-7DBB-4D9F-9906-EE86F0FDE741}" destId="{687A8783-19EA-4A9C-A3D9-0B9D1C559591}" srcOrd="0" destOrd="0" presId="urn:microsoft.com/office/officeart/2005/8/layout/vList2"/>
    <dgm:cxn modelId="{B47FD899-5E8B-452D-B475-41FECD128BD7}" srcId="{3D592FA9-7DBB-4D9F-9906-EE86F0FDE741}" destId="{921A19AF-DCD1-4FA1-9BF8-468F8DFFFEF3}" srcOrd="0" destOrd="0" parTransId="{2BC35D45-128A-4D8B-93B7-EDF82F76E114}" sibTransId="{43584F89-3C84-4878-A6E4-64D04FF28A1D}"/>
    <dgm:cxn modelId="{55C4DBCF-4706-413F-8009-33BD29D5FA23}" type="presOf" srcId="{921A19AF-DCD1-4FA1-9BF8-468F8DFFFEF3}" destId="{27B6894F-28C3-43BD-B3A0-EB57A98B5D60}" srcOrd="0" destOrd="0" presId="urn:microsoft.com/office/officeart/2005/8/layout/vList2"/>
    <dgm:cxn modelId="{05A014D0-1AA5-489F-901B-30BBD41EE03A}" type="presParOf" srcId="{687A8783-19EA-4A9C-A3D9-0B9D1C559591}" destId="{27B6894F-28C3-43BD-B3A0-EB57A98B5D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592FA9-7DBB-4D9F-9906-EE86F0FDE7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1A19AF-DCD1-4FA1-9BF8-468F8DFFFEF3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1.  </a:t>
          </a:r>
          <a:r>
            <a:rPr lang="en-US" dirty="0">
              <a:cs typeface="Arial" panose="020B0604020202020204" pitchFamily="34" charset="0"/>
            </a:rPr>
            <a:t>Membership Voting - Quorum Provisions</a:t>
          </a:r>
        </a:p>
        <a:p>
          <a:r>
            <a:rPr lang="en-US" dirty="0">
              <a:cs typeface="Arial" panose="020B0604020202020204" pitchFamily="34" charset="0"/>
            </a:rPr>
            <a:t>Revision to the percentage required to reach quorum so that needs of the HOA can be met. Historically, the annual meeting fails to reach a quorum for actions/votes proposed. </a:t>
          </a:r>
          <a:endParaRPr lang="en-US" dirty="0"/>
        </a:p>
      </dgm:t>
    </dgm:pt>
    <dgm:pt modelId="{2BC35D45-128A-4D8B-93B7-EDF82F76E114}" type="parTrans" cxnId="{B47FD899-5E8B-452D-B475-41FECD128BD7}">
      <dgm:prSet/>
      <dgm:spPr/>
      <dgm:t>
        <a:bodyPr/>
        <a:lstStyle/>
        <a:p>
          <a:endParaRPr lang="en-US"/>
        </a:p>
      </dgm:t>
    </dgm:pt>
    <dgm:pt modelId="{43584F89-3C84-4878-A6E4-64D04FF28A1D}" type="sibTrans" cxnId="{B47FD899-5E8B-452D-B475-41FECD128BD7}">
      <dgm:prSet/>
      <dgm:spPr/>
      <dgm:t>
        <a:bodyPr/>
        <a:lstStyle/>
        <a:p>
          <a:endParaRPr lang="en-US"/>
        </a:p>
      </dgm:t>
    </dgm:pt>
    <dgm:pt modelId="{2D77A31E-2A06-4A55-8379-E700CCEEDAA1}" type="pres">
      <dgm:prSet presAssocID="{3D592FA9-7DBB-4D9F-9906-EE86F0FDE741}" presName="linear" presStyleCnt="0">
        <dgm:presLayoutVars>
          <dgm:animLvl val="lvl"/>
          <dgm:resizeHandles val="exact"/>
        </dgm:presLayoutVars>
      </dgm:prSet>
      <dgm:spPr/>
    </dgm:pt>
    <dgm:pt modelId="{5063EFA5-F130-437F-91F4-5C5A7D7F7E32}" type="pres">
      <dgm:prSet presAssocID="{921A19AF-DCD1-4FA1-9BF8-468F8DFFFE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7FD899-5E8B-452D-B475-41FECD128BD7}" srcId="{3D592FA9-7DBB-4D9F-9906-EE86F0FDE741}" destId="{921A19AF-DCD1-4FA1-9BF8-468F8DFFFEF3}" srcOrd="0" destOrd="0" parTransId="{2BC35D45-128A-4D8B-93B7-EDF82F76E114}" sibTransId="{43584F89-3C84-4878-A6E4-64D04FF28A1D}"/>
    <dgm:cxn modelId="{721C0AE3-1D26-4DB1-BA0A-27A0BA3E7147}" type="presOf" srcId="{3D592FA9-7DBB-4D9F-9906-EE86F0FDE741}" destId="{2D77A31E-2A06-4A55-8379-E700CCEEDAA1}" srcOrd="0" destOrd="0" presId="urn:microsoft.com/office/officeart/2005/8/layout/vList2"/>
    <dgm:cxn modelId="{3B0749F5-DCC3-45DC-AD16-24F139E5B3EA}" type="presOf" srcId="{921A19AF-DCD1-4FA1-9BF8-468F8DFFFEF3}" destId="{5063EFA5-F130-437F-91F4-5C5A7D7F7E32}" srcOrd="0" destOrd="0" presId="urn:microsoft.com/office/officeart/2005/8/layout/vList2"/>
    <dgm:cxn modelId="{D2E56894-6E94-4F0D-9215-DE2EBE5AA0D6}" type="presParOf" srcId="{2D77A31E-2A06-4A55-8379-E700CCEEDAA1}" destId="{5063EFA5-F130-437F-91F4-5C5A7D7F7E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92FA9-7DBB-4D9F-9906-EE86F0FDE7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1A19AF-DCD1-4FA1-9BF8-468F8DFFFEF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1.</a:t>
          </a:r>
          <a:r>
            <a:rPr lang="en-US" b="1" dirty="0"/>
            <a:t> Supporting Neighborhood Pride:</a:t>
          </a:r>
          <a:r>
            <a:rPr lang="en-US" dirty="0"/>
            <a:t> By maintaining homes and properties in harmony with established community guidelines, we help ensure a welcoming and well-cared-for environment that everyone can enjoy.</a:t>
          </a:r>
        </a:p>
        <a:p>
          <a:r>
            <a:rPr lang="en-US" dirty="0"/>
            <a:t>2. </a:t>
          </a:r>
          <a:r>
            <a:rPr lang="en-US" b="1" dirty="0"/>
            <a:t>Preserving Property Values:</a:t>
          </a:r>
          <a:r>
            <a:rPr lang="en-US" dirty="0"/>
            <a:t> Consistently upholding HOA bylaws contributes to the overall appeal of the neighborhood.  When properties are thoughtfully maintained, it helps protect the value of everyone’s home and keeps our community desirable.</a:t>
          </a:r>
          <a:endParaRPr lang="en-US" dirty="0">
            <a:cs typeface="Arial" panose="020B0604020202020204" pitchFamily="34" charset="0"/>
          </a:endParaRPr>
        </a:p>
        <a:p>
          <a:r>
            <a:rPr lang="en-US" dirty="0"/>
            <a:t>  </a:t>
          </a:r>
        </a:p>
      </dgm:t>
    </dgm:pt>
    <dgm:pt modelId="{2BC35D45-128A-4D8B-93B7-EDF82F76E114}" type="parTrans" cxnId="{B47FD899-5E8B-452D-B475-41FECD128BD7}">
      <dgm:prSet/>
      <dgm:spPr/>
      <dgm:t>
        <a:bodyPr/>
        <a:lstStyle/>
        <a:p>
          <a:endParaRPr lang="en-US"/>
        </a:p>
      </dgm:t>
    </dgm:pt>
    <dgm:pt modelId="{43584F89-3C84-4878-A6E4-64D04FF28A1D}" type="sibTrans" cxnId="{B47FD899-5E8B-452D-B475-41FECD128BD7}">
      <dgm:prSet/>
      <dgm:spPr/>
      <dgm:t>
        <a:bodyPr/>
        <a:lstStyle/>
        <a:p>
          <a:endParaRPr lang="en-US"/>
        </a:p>
      </dgm:t>
    </dgm:pt>
    <dgm:pt modelId="{78B30DF9-49F9-465A-8BEF-487BA5C91917}" type="pres">
      <dgm:prSet presAssocID="{3D592FA9-7DBB-4D9F-9906-EE86F0FDE741}" presName="linear" presStyleCnt="0">
        <dgm:presLayoutVars>
          <dgm:animLvl val="lvl"/>
          <dgm:resizeHandles val="exact"/>
        </dgm:presLayoutVars>
      </dgm:prSet>
      <dgm:spPr/>
    </dgm:pt>
    <dgm:pt modelId="{ECE32369-64A1-444B-950C-B3FC277A69DC}" type="pres">
      <dgm:prSet presAssocID="{921A19AF-DCD1-4FA1-9BF8-468F8DFFFE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7FD899-5E8B-452D-B475-41FECD128BD7}" srcId="{3D592FA9-7DBB-4D9F-9906-EE86F0FDE741}" destId="{921A19AF-DCD1-4FA1-9BF8-468F8DFFFEF3}" srcOrd="0" destOrd="0" parTransId="{2BC35D45-128A-4D8B-93B7-EDF82F76E114}" sibTransId="{43584F89-3C84-4878-A6E4-64D04FF28A1D}"/>
    <dgm:cxn modelId="{9CE723D9-352F-4543-8A51-7646C155CC06}" type="presOf" srcId="{921A19AF-DCD1-4FA1-9BF8-468F8DFFFEF3}" destId="{ECE32369-64A1-444B-950C-B3FC277A69DC}" srcOrd="0" destOrd="0" presId="urn:microsoft.com/office/officeart/2005/8/layout/vList2"/>
    <dgm:cxn modelId="{5632D6E8-CCBB-47D1-BEE6-830097C03107}" type="presOf" srcId="{3D592FA9-7DBB-4D9F-9906-EE86F0FDE741}" destId="{78B30DF9-49F9-465A-8BEF-487BA5C91917}" srcOrd="0" destOrd="0" presId="urn:microsoft.com/office/officeart/2005/8/layout/vList2"/>
    <dgm:cxn modelId="{64C69EAE-E04C-4C57-B9C8-9C96782824C2}" type="presParOf" srcId="{78B30DF9-49F9-465A-8BEF-487BA5C91917}" destId="{ECE32369-64A1-444B-950C-B3FC277A69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592FA9-7DBB-4D9F-9906-EE86F0FDE7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1A19AF-DCD1-4FA1-9BF8-468F8DFFFEF3}">
      <dgm:prSet/>
      <dgm:spPr/>
      <dgm:t>
        <a:bodyPr/>
        <a:lstStyle/>
        <a:p>
          <a:r>
            <a:rPr lang="en-US" dirty="0"/>
            <a:t>1. Neighborhood Champions</a:t>
          </a:r>
        </a:p>
      </dgm:t>
    </dgm:pt>
    <dgm:pt modelId="{2BC35D45-128A-4D8B-93B7-EDF82F76E114}" type="parTrans" cxnId="{B47FD899-5E8B-452D-B475-41FECD128BD7}">
      <dgm:prSet/>
      <dgm:spPr/>
      <dgm:t>
        <a:bodyPr/>
        <a:lstStyle/>
        <a:p>
          <a:endParaRPr lang="en-US"/>
        </a:p>
      </dgm:t>
    </dgm:pt>
    <dgm:pt modelId="{43584F89-3C84-4878-A6E4-64D04FF28A1D}" type="sibTrans" cxnId="{B47FD899-5E8B-452D-B475-41FECD128BD7}">
      <dgm:prSet/>
      <dgm:spPr/>
      <dgm:t>
        <a:bodyPr/>
        <a:lstStyle/>
        <a:p>
          <a:endParaRPr lang="en-US"/>
        </a:p>
      </dgm:t>
    </dgm:pt>
    <dgm:pt modelId="{4481D391-C5A9-447E-8719-4D44946EE75A}">
      <dgm:prSet/>
      <dgm:spPr/>
      <dgm:t>
        <a:bodyPr/>
        <a:lstStyle/>
        <a:p>
          <a:r>
            <a:rPr lang="en-US" dirty="0"/>
            <a:t>2. Documents sent to Co-Owners</a:t>
          </a:r>
        </a:p>
      </dgm:t>
    </dgm:pt>
    <dgm:pt modelId="{E5C520B0-86A4-4CF0-8FD4-D47128693871}" type="parTrans" cxnId="{63564F82-8722-4374-AB5E-0E9AF79844D0}">
      <dgm:prSet/>
      <dgm:spPr/>
      <dgm:t>
        <a:bodyPr/>
        <a:lstStyle/>
        <a:p>
          <a:endParaRPr lang="en-US"/>
        </a:p>
      </dgm:t>
    </dgm:pt>
    <dgm:pt modelId="{D7CA9FFE-DC20-4A1D-B5C8-06590872F753}" type="sibTrans" cxnId="{63564F82-8722-4374-AB5E-0E9AF79844D0}">
      <dgm:prSet/>
      <dgm:spPr/>
      <dgm:t>
        <a:bodyPr/>
        <a:lstStyle/>
        <a:p>
          <a:endParaRPr lang="en-US"/>
        </a:p>
      </dgm:t>
    </dgm:pt>
    <dgm:pt modelId="{9E50EF03-6B02-4D9E-A4EA-810841F657E2}">
      <dgm:prSet/>
      <dgm:spPr/>
      <dgm:t>
        <a:bodyPr/>
        <a:lstStyle/>
        <a:p>
          <a:r>
            <a:rPr lang="en-US" dirty="0"/>
            <a:t>3. Ballot sent (90-day clock)</a:t>
          </a:r>
        </a:p>
      </dgm:t>
    </dgm:pt>
    <dgm:pt modelId="{7923E849-4D5C-45D5-85AC-2873F4BF4428}" type="parTrans" cxnId="{4F49DCBE-88B3-4F35-8FEF-4B93598F0C3A}">
      <dgm:prSet/>
      <dgm:spPr/>
      <dgm:t>
        <a:bodyPr/>
        <a:lstStyle/>
        <a:p>
          <a:endParaRPr lang="en-US"/>
        </a:p>
      </dgm:t>
    </dgm:pt>
    <dgm:pt modelId="{44FA8E83-83F2-4B35-889E-067A2F8B408E}" type="sibTrans" cxnId="{4F49DCBE-88B3-4F35-8FEF-4B93598F0C3A}">
      <dgm:prSet/>
      <dgm:spPr/>
      <dgm:t>
        <a:bodyPr/>
        <a:lstStyle/>
        <a:p>
          <a:endParaRPr lang="en-US"/>
        </a:p>
      </dgm:t>
    </dgm:pt>
    <dgm:pt modelId="{83A6511A-B1C1-4559-A0EF-05DCE3C6E48F}">
      <dgm:prSet/>
      <dgm:spPr/>
      <dgm:t>
        <a:bodyPr/>
        <a:lstStyle/>
        <a:p>
          <a:r>
            <a:rPr lang="en-US" dirty="0"/>
            <a:t>4. Votes returned by mail, email</a:t>
          </a:r>
        </a:p>
      </dgm:t>
    </dgm:pt>
    <dgm:pt modelId="{0623896B-8C93-48E9-B823-B1E1397D0F47}" type="parTrans" cxnId="{214C2F8E-986E-4C74-B621-F338FC9981C2}">
      <dgm:prSet/>
      <dgm:spPr/>
      <dgm:t>
        <a:bodyPr/>
        <a:lstStyle/>
        <a:p>
          <a:endParaRPr lang="en-US"/>
        </a:p>
      </dgm:t>
    </dgm:pt>
    <dgm:pt modelId="{6C09B99B-1D0F-416C-864E-AD7F4C192A04}" type="sibTrans" cxnId="{214C2F8E-986E-4C74-B621-F338FC9981C2}">
      <dgm:prSet/>
      <dgm:spPr/>
      <dgm:t>
        <a:bodyPr/>
        <a:lstStyle/>
        <a:p>
          <a:endParaRPr lang="en-US"/>
        </a:p>
      </dgm:t>
    </dgm:pt>
    <dgm:pt modelId="{2D91811B-8000-4C6A-945C-B7C4FCDE5E7A}">
      <dgm:prSet/>
      <dgm:spPr/>
      <dgm:t>
        <a:bodyPr/>
        <a:lstStyle/>
        <a:p>
          <a:r>
            <a:rPr lang="en-US" dirty="0"/>
            <a:t>5. Assessment of votes </a:t>
          </a:r>
        </a:p>
      </dgm:t>
    </dgm:pt>
    <dgm:pt modelId="{77C2712F-8ADA-446F-BFDD-E0AC14A5D1F4}" type="parTrans" cxnId="{B3DBFAA7-C9C8-4E6E-BE7A-0D362A0D3A62}">
      <dgm:prSet/>
      <dgm:spPr/>
      <dgm:t>
        <a:bodyPr/>
        <a:lstStyle/>
        <a:p>
          <a:endParaRPr lang="en-US"/>
        </a:p>
      </dgm:t>
    </dgm:pt>
    <dgm:pt modelId="{52EEAB81-883C-4A5B-BA78-CF6394916AD9}" type="sibTrans" cxnId="{B3DBFAA7-C9C8-4E6E-BE7A-0D362A0D3A62}">
      <dgm:prSet/>
      <dgm:spPr/>
      <dgm:t>
        <a:bodyPr/>
        <a:lstStyle/>
        <a:p>
          <a:endParaRPr lang="en-US"/>
        </a:p>
      </dgm:t>
    </dgm:pt>
    <dgm:pt modelId="{501893F8-390B-4431-9496-F8976AFA9C40}" type="pres">
      <dgm:prSet presAssocID="{3D592FA9-7DBB-4D9F-9906-EE86F0FDE741}" presName="linear" presStyleCnt="0">
        <dgm:presLayoutVars>
          <dgm:animLvl val="lvl"/>
          <dgm:resizeHandles val="exact"/>
        </dgm:presLayoutVars>
      </dgm:prSet>
      <dgm:spPr/>
    </dgm:pt>
    <dgm:pt modelId="{B331235E-E162-4FCA-86AA-6EFBA0CDB242}" type="pres">
      <dgm:prSet presAssocID="{921A19AF-DCD1-4FA1-9BF8-468F8DFFFE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C7347E-C605-4F07-9576-77D09E8922A1}" type="pres">
      <dgm:prSet presAssocID="{43584F89-3C84-4878-A6E4-64D04FF28A1D}" presName="spacer" presStyleCnt="0"/>
      <dgm:spPr/>
    </dgm:pt>
    <dgm:pt modelId="{6F87A03A-D395-41DB-88D3-443F9E6FDF5D}" type="pres">
      <dgm:prSet presAssocID="{4481D391-C5A9-447E-8719-4D44946EE7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C0D6F0-4A5A-4186-B181-8A0672B7A56E}" type="pres">
      <dgm:prSet presAssocID="{D7CA9FFE-DC20-4A1D-B5C8-06590872F753}" presName="spacer" presStyleCnt="0"/>
      <dgm:spPr/>
    </dgm:pt>
    <dgm:pt modelId="{2DB2EF3B-5F63-489C-82F9-8278ABCC3208}" type="pres">
      <dgm:prSet presAssocID="{9E50EF03-6B02-4D9E-A4EA-810841F657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A4CB387-1286-4428-86C8-6ECC235535E1}" type="pres">
      <dgm:prSet presAssocID="{44FA8E83-83F2-4B35-889E-067A2F8B408E}" presName="spacer" presStyleCnt="0"/>
      <dgm:spPr/>
    </dgm:pt>
    <dgm:pt modelId="{E7E1A592-DB42-410A-908B-FE210AD4BD1F}" type="pres">
      <dgm:prSet presAssocID="{83A6511A-B1C1-4559-A0EF-05DCE3C6E4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A4A4CC-4500-414E-A2B6-FFEDA1CF2B3B}" type="pres">
      <dgm:prSet presAssocID="{6C09B99B-1D0F-416C-864E-AD7F4C192A04}" presName="spacer" presStyleCnt="0"/>
      <dgm:spPr/>
    </dgm:pt>
    <dgm:pt modelId="{E4FD0C7D-ABB2-41F1-9A20-90D7D8889ACC}" type="pres">
      <dgm:prSet presAssocID="{2D91811B-8000-4C6A-945C-B7C4FCDE5E7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466D110-F70E-4A34-85B1-290C250D0C14}" type="presOf" srcId="{4481D391-C5A9-447E-8719-4D44946EE75A}" destId="{6F87A03A-D395-41DB-88D3-443F9E6FDF5D}" srcOrd="0" destOrd="0" presId="urn:microsoft.com/office/officeart/2005/8/layout/vList2"/>
    <dgm:cxn modelId="{12BC7A12-CFB8-4A84-B58D-4F3561DD82AF}" type="presOf" srcId="{83A6511A-B1C1-4559-A0EF-05DCE3C6E48F}" destId="{E7E1A592-DB42-410A-908B-FE210AD4BD1F}" srcOrd="0" destOrd="0" presId="urn:microsoft.com/office/officeart/2005/8/layout/vList2"/>
    <dgm:cxn modelId="{93D3461C-4440-443E-AA8C-09B9279A04BD}" type="presOf" srcId="{9E50EF03-6B02-4D9E-A4EA-810841F657E2}" destId="{2DB2EF3B-5F63-489C-82F9-8278ABCC3208}" srcOrd="0" destOrd="0" presId="urn:microsoft.com/office/officeart/2005/8/layout/vList2"/>
    <dgm:cxn modelId="{6C6BE550-7F08-41A5-AE5C-C122956DB878}" type="presOf" srcId="{2D91811B-8000-4C6A-945C-B7C4FCDE5E7A}" destId="{E4FD0C7D-ABB2-41F1-9A20-90D7D8889ACC}" srcOrd="0" destOrd="0" presId="urn:microsoft.com/office/officeart/2005/8/layout/vList2"/>
    <dgm:cxn modelId="{761FB151-C60A-49FB-9626-21182B14DD94}" type="presOf" srcId="{921A19AF-DCD1-4FA1-9BF8-468F8DFFFEF3}" destId="{B331235E-E162-4FCA-86AA-6EFBA0CDB242}" srcOrd="0" destOrd="0" presId="urn:microsoft.com/office/officeart/2005/8/layout/vList2"/>
    <dgm:cxn modelId="{63564F82-8722-4374-AB5E-0E9AF79844D0}" srcId="{3D592FA9-7DBB-4D9F-9906-EE86F0FDE741}" destId="{4481D391-C5A9-447E-8719-4D44946EE75A}" srcOrd="1" destOrd="0" parTransId="{E5C520B0-86A4-4CF0-8FD4-D47128693871}" sibTransId="{D7CA9FFE-DC20-4A1D-B5C8-06590872F753}"/>
    <dgm:cxn modelId="{214C2F8E-986E-4C74-B621-F338FC9981C2}" srcId="{3D592FA9-7DBB-4D9F-9906-EE86F0FDE741}" destId="{83A6511A-B1C1-4559-A0EF-05DCE3C6E48F}" srcOrd="3" destOrd="0" parTransId="{0623896B-8C93-48E9-B823-B1E1397D0F47}" sibTransId="{6C09B99B-1D0F-416C-864E-AD7F4C192A04}"/>
    <dgm:cxn modelId="{B47FD899-5E8B-452D-B475-41FECD128BD7}" srcId="{3D592FA9-7DBB-4D9F-9906-EE86F0FDE741}" destId="{921A19AF-DCD1-4FA1-9BF8-468F8DFFFEF3}" srcOrd="0" destOrd="0" parTransId="{2BC35D45-128A-4D8B-93B7-EDF82F76E114}" sibTransId="{43584F89-3C84-4878-A6E4-64D04FF28A1D}"/>
    <dgm:cxn modelId="{B3DBFAA7-C9C8-4E6E-BE7A-0D362A0D3A62}" srcId="{3D592FA9-7DBB-4D9F-9906-EE86F0FDE741}" destId="{2D91811B-8000-4C6A-945C-B7C4FCDE5E7A}" srcOrd="4" destOrd="0" parTransId="{77C2712F-8ADA-446F-BFDD-E0AC14A5D1F4}" sibTransId="{52EEAB81-883C-4A5B-BA78-CF6394916AD9}"/>
    <dgm:cxn modelId="{4F49DCBE-88B3-4F35-8FEF-4B93598F0C3A}" srcId="{3D592FA9-7DBB-4D9F-9906-EE86F0FDE741}" destId="{9E50EF03-6B02-4D9E-A4EA-810841F657E2}" srcOrd="2" destOrd="0" parTransId="{7923E849-4D5C-45D5-85AC-2873F4BF4428}" sibTransId="{44FA8E83-83F2-4B35-889E-067A2F8B408E}"/>
    <dgm:cxn modelId="{A8ED75F2-24A9-4876-9EF9-A4E526A62844}" type="presOf" srcId="{3D592FA9-7DBB-4D9F-9906-EE86F0FDE741}" destId="{501893F8-390B-4431-9496-F8976AFA9C40}" srcOrd="0" destOrd="0" presId="urn:microsoft.com/office/officeart/2005/8/layout/vList2"/>
    <dgm:cxn modelId="{A85EA775-4EA6-4347-ACA3-7DDF608B9AC1}" type="presParOf" srcId="{501893F8-390B-4431-9496-F8976AFA9C40}" destId="{B331235E-E162-4FCA-86AA-6EFBA0CDB242}" srcOrd="0" destOrd="0" presId="urn:microsoft.com/office/officeart/2005/8/layout/vList2"/>
    <dgm:cxn modelId="{E9D30344-4C0B-4F0F-BA29-51ABBB364326}" type="presParOf" srcId="{501893F8-390B-4431-9496-F8976AFA9C40}" destId="{D2C7347E-C605-4F07-9576-77D09E8922A1}" srcOrd="1" destOrd="0" presId="urn:microsoft.com/office/officeart/2005/8/layout/vList2"/>
    <dgm:cxn modelId="{60F341EF-A67A-487D-BEB8-A1D88AAABC7F}" type="presParOf" srcId="{501893F8-390B-4431-9496-F8976AFA9C40}" destId="{6F87A03A-D395-41DB-88D3-443F9E6FDF5D}" srcOrd="2" destOrd="0" presId="urn:microsoft.com/office/officeart/2005/8/layout/vList2"/>
    <dgm:cxn modelId="{223833A9-056C-41B7-A909-3B1283047C4E}" type="presParOf" srcId="{501893F8-390B-4431-9496-F8976AFA9C40}" destId="{B5C0D6F0-4A5A-4186-B181-8A0672B7A56E}" srcOrd="3" destOrd="0" presId="urn:microsoft.com/office/officeart/2005/8/layout/vList2"/>
    <dgm:cxn modelId="{4D328AC0-990F-4B91-99F2-0FB90C68D824}" type="presParOf" srcId="{501893F8-390B-4431-9496-F8976AFA9C40}" destId="{2DB2EF3B-5F63-489C-82F9-8278ABCC3208}" srcOrd="4" destOrd="0" presId="urn:microsoft.com/office/officeart/2005/8/layout/vList2"/>
    <dgm:cxn modelId="{162BB718-7C5E-4E05-B1A0-A4845D198028}" type="presParOf" srcId="{501893F8-390B-4431-9496-F8976AFA9C40}" destId="{7A4CB387-1286-4428-86C8-6ECC235535E1}" srcOrd="5" destOrd="0" presId="urn:microsoft.com/office/officeart/2005/8/layout/vList2"/>
    <dgm:cxn modelId="{78501302-05EF-4693-B55B-810D2DBEBA46}" type="presParOf" srcId="{501893F8-390B-4431-9496-F8976AFA9C40}" destId="{E7E1A592-DB42-410A-908B-FE210AD4BD1F}" srcOrd="6" destOrd="0" presId="urn:microsoft.com/office/officeart/2005/8/layout/vList2"/>
    <dgm:cxn modelId="{65A0FB78-D0E6-4D79-A165-706F3A7CB0F7}" type="presParOf" srcId="{501893F8-390B-4431-9496-F8976AFA9C40}" destId="{FBA4A4CC-4500-414E-A2B6-FFEDA1CF2B3B}" srcOrd="7" destOrd="0" presId="urn:microsoft.com/office/officeart/2005/8/layout/vList2"/>
    <dgm:cxn modelId="{AB5CA8B8-41F8-4EE4-B61C-D539806D2319}" type="presParOf" srcId="{501893F8-390B-4431-9496-F8976AFA9C40}" destId="{E4FD0C7D-ABB2-41F1-9A20-90D7D8889A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065EA9-28D3-4433-A16B-5C880AB3131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8535EC-000B-438F-97EA-98735036041A}">
      <dgm:prSet/>
      <dgm:spPr/>
      <dgm:t>
        <a:bodyPr/>
        <a:lstStyle/>
        <a:p>
          <a:r>
            <a:rPr lang="en-US" dirty="0"/>
            <a:t>The Board is seeking volunteers to help guide the community through the upcoming By-Laws amendment process.  Your  voice matters – and your help can make a difference!</a:t>
          </a:r>
        </a:p>
      </dgm:t>
    </dgm:pt>
    <dgm:pt modelId="{5240A52E-9AA4-4743-A243-261CB587DB9B}" type="parTrans" cxnId="{6A14B9CB-E0A9-41D6-A8C1-F4F9D4F469FD}">
      <dgm:prSet/>
      <dgm:spPr/>
      <dgm:t>
        <a:bodyPr/>
        <a:lstStyle/>
        <a:p>
          <a:endParaRPr lang="en-US"/>
        </a:p>
      </dgm:t>
    </dgm:pt>
    <dgm:pt modelId="{F4926A45-A303-4DDF-A087-7ACA87883CD1}" type="sibTrans" cxnId="{6A14B9CB-E0A9-41D6-A8C1-F4F9D4F469FD}">
      <dgm:prSet/>
      <dgm:spPr/>
      <dgm:t>
        <a:bodyPr/>
        <a:lstStyle/>
        <a:p>
          <a:endParaRPr lang="en-US"/>
        </a:p>
      </dgm:t>
    </dgm:pt>
    <dgm:pt modelId="{A380A6F3-CCBD-4DF9-BF64-CF34583E8BC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Talk with neighbors about the proposed By-Laws changes and gather their thoughts to share with the Board.</a:t>
          </a:r>
        </a:p>
      </dgm:t>
    </dgm:pt>
    <dgm:pt modelId="{A99DA6E0-CE63-436F-8AEF-B26072B2924C}" type="parTrans" cxnId="{B6F8268E-9C1B-45BE-BEBE-58C4790ED5EE}">
      <dgm:prSet/>
      <dgm:spPr/>
      <dgm:t>
        <a:bodyPr/>
        <a:lstStyle/>
        <a:p>
          <a:endParaRPr lang="en-US"/>
        </a:p>
      </dgm:t>
    </dgm:pt>
    <dgm:pt modelId="{83514DBA-3FA0-445C-97B6-DC06CA21E6B0}" type="sibTrans" cxnId="{B6F8268E-9C1B-45BE-BEBE-58C4790ED5EE}">
      <dgm:prSet/>
      <dgm:spPr/>
      <dgm:t>
        <a:bodyPr/>
        <a:lstStyle/>
        <a:p>
          <a:endParaRPr lang="en-US"/>
        </a:p>
      </dgm:t>
    </dgm:pt>
    <dgm:pt modelId="{15FAB5FB-6520-436D-ADC2-5F1BA5B5E040}">
      <dgm:prSet/>
      <dgm:spPr/>
      <dgm:t>
        <a:bodyPr/>
        <a:lstStyle/>
        <a:p>
          <a:r>
            <a:rPr lang="en-US" dirty="0"/>
            <a:t>If you are interested in lending a hand, please reach out to:</a:t>
          </a:r>
        </a:p>
        <a:p>
          <a:r>
            <a:rPr lang="en-US" dirty="0"/>
            <a:t>Jan Hewett (</a:t>
          </a:r>
          <a:r>
            <a:rPr lang="en-US" u="none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janhewett@comcast.net</a:t>
          </a:r>
          <a:r>
            <a:rPr lang="en-US" dirty="0"/>
            <a:t>) </a:t>
          </a:r>
        </a:p>
        <a:p>
          <a:r>
            <a:rPr lang="en-US" dirty="0"/>
            <a:t> Alan Knaus (alanknaus@comcast.net)</a:t>
          </a:r>
        </a:p>
      </dgm:t>
    </dgm:pt>
    <dgm:pt modelId="{8151E436-E88A-4DF3-ACF8-EC217E6D57F3}" type="parTrans" cxnId="{A558C356-F77E-4FA4-8274-8D37D0095076}">
      <dgm:prSet/>
      <dgm:spPr/>
      <dgm:t>
        <a:bodyPr/>
        <a:lstStyle/>
        <a:p>
          <a:endParaRPr lang="en-US"/>
        </a:p>
      </dgm:t>
    </dgm:pt>
    <dgm:pt modelId="{0F5CF43C-E879-460F-9708-CE4A0BE3031A}" type="sibTrans" cxnId="{A558C356-F77E-4FA4-8274-8D37D0095076}">
      <dgm:prSet/>
      <dgm:spPr/>
      <dgm:t>
        <a:bodyPr/>
        <a:lstStyle/>
        <a:p>
          <a:endParaRPr lang="en-US"/>
        </a:p>
      </dgm:t>
    </dgm:pt>
    <dgm:pt modelId="{8099ABD3-259E-4F56-BBFE-3C53A9A906E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Assist with friendly, door-to-door outreach to secure the approval of 2/3 of Briar Hill  homeowners (120 homes needed).</a:t>
          </a:r>
        </a:p>
      </dgm:t>
    </dgm:pt>
    <dgm:pt modelId="{0E841537-D444-4BF5-A48E-0F5AEDC4090B}" type="parTrans" cxnId="{4FF61236-7A09-4731-8527-052353B10DC9}">
      <dgm:prSet/>
      <dgm:spPr/>
      <dgm:t>
        <a:bodyPr/>
        <a:lstStyle/>
        <a:p>
          <a:endParaRPr lang="en-US"/>
        </a:p>
      </dgm:t>
    </dgm:pt>
    <dgm:pt modelId="{D747278F-67AF-43EB-9172-D98AE8678446}" type="sibTrans" cxnId="{4FF61236-7A09-4731-8527-052353B10DC9}">
      <dgm:prSet/>
      <dgm:spPr/>
      <dgm:t>
        <a:bodyPr/>
        <a:lstStyle/>
        <a:p>
          <a:endParaRPr lang="en-US"/>
        </a:p>
      </dgm:t>
    </dgm:pt>
    <dgm:pt modelId="{E296E113-F87F-4885-9E11-929D47FA036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Help plan and share helpful materials like FAQs, community notices, and attend  in-person gatherings.</a:t>
          </a:r>
        </a:p>
      </dgm:t>
    </dgm:pt>
    <dgm:pt modelId="{65B7D5BA-9B81-4763-A571-CF861D831A36}" type="parTrans" cxnId="{418A1B4D-D433-4A0C-BFA9-81D594536935}">
      <dgm:prSet/>
      <dgm:spPr/>
      <dgm:t>
        <a:bodyPr/>
        <a:lstStyle/>
        <a:p>
          <a:endParaRPr lang="en-US"/>
        </a:p>
      </dgm:t>
    </dgm:pt>
    <dgm:pt modelId="{6442295C-060F-4584-B225-11CF2A66A2CB}" type="sibTrans" cxnId="{418A1B4D-D433-4A0C-BFA9-81D594536935}">
      <dgm:prSet/>
      <dgm:spPr/>
      <dgm:t>
        <a:bodyPr/>
        <a:lstStyle/>
        <a:p>
          <a:endParaRPr lang="en-US"/>
        </a:p>
      </dgm:t>
    </dgm:pt>
    <dgm:pt modelId="{300AFBE5-DA57-4EAC-86A8-4C4297D08D19}" type="pres">
      <dgm:prSet presAssocID="{4A065EA9-28D3-4433-A16B-5C880AB31310}" presName="linear" presStyleCnt="0">
        <dgm:presLayoutVars>
          <dgm:animLvl val="lvl"/>
          <dgm:resizeHandles val="exact"/>
        </dgm:presLayoutVars>
      </dgm:prSet>
      <dgm:spPr/>
    </dgm:pt>
    <dgm:pt modelId="{EAF95711-8998-4CE5-9B2B-63BC3E58FBD0}" type="pres">
      <dgm:prSet presAssocID="{1D8535EC-000B-438F-97EA-98735036041A}" presName="parentText" presStyleLbl="node1" presStyleIdx="0" presStyleCnt="2" custScaleY="87601" custLinFactNeighborY="-4246">
        <dgm:presLayoutVars>
          <dgm:chMax val="0"/>
          <dgm:bulletEnabled val="1"/>
        </dgm:presLayoutVars>
      </dgm:prSet>
      <dgm:spPr/>
    </dgm:pt>
    <dgm:pt modelId="{184E9885-4F98-4E11-B34E-000F57B1392B}" type="pres">
      <dgm:prSet presAssocID="{1D8535EC-000B-438F-97EA-98735036041A}" presName="childText" presStyleLbl="revTx" presStyleIdx="0" presStyleCnt="1" custScaleY="80688">
        <dgm:presLayoutVars>
          <dgm:bulletEnabled val="1"/>
        </dgm:presLayoutVars>
      </dgm:prSet>
      <dgm:spPr/>
    </dgm:pt>
    <dgm:pt modelId="{CF415E41-B6FD-4310-8BD1-11E3093FD719}" type="pres">
      <dgm:prSet presAssocID="{15FAB5FB-6520-436D-ADC2-5F1BA5B5E040}" presName="parentText" presStyleLbl="node1" presStyleIdx="1" presStyleCnt="2" custLinFactNeighborY="4655">
        <dgm:presLayoutVars>
          <dgm:chMax val="0"/>
          <dgm:bulletEnabled val="1"/>
        </dgm:presLayoutVars>
      </dgm:prSet>
      <dgm:spPr/>
    </dgm:pt>
  </dgm:ptLst>
  <dgm:cxnLst>
    <dgm:cxn modelId="{FF1EE40E-FCE0-489F-9943-1B00526B3CBA}" type="presOf" srcId="{1D8535EC-000B-438F-97EA-98735036041A}" destId="{EAF95711-8998-4CE5-9B2B-63BC3E58FBD0}" srcOrd="0" destOrd="0" presId="urn:microsoft.com/office/officeart/2005/8/layout/vList2"/>
    <dgm:cxn modelId="{4FF61236-7A09-4731-8527-052353B10DC9}" srcId="{1D8535EC-000B-438F-97EA-98735036041A}" destId="{8099ABD3-259E-4F56-BBFE-3C53A9A906E3}" srcOrd="2" destOrd="0" parTransId="{0E841537-D444-4BF5-A48E-0F5AEDC4090B}" sibTransId="{D747278F-67AF-43EB-9172-D98AE8678446}"/>
    <dgm:cxn modelId="{418A1B4D-D433-4A0C-BFA9-81D594536935}" srcId="{1D8535EC-000B-438F-97EA-98735036041A}" destId="{E296E113-F87F-4885-9E11-929D47FA0362}" srcOrd="0" destOrd="0" parTransId="{65B7D5BA-9B81-4763-A571-CF861D831A36}" sibTransId="{6442295C-060F-4584-B225-11CF2A66A2CB}"/>
    <dgm:cxn modelId="{A558C356-F77E-4FA4-8274-8D37D0095076}" srcId="{4A065EA9-28D3-4433-A16B-5C880AB31310}" destId="{15FAB5FB-6520-436D-ADC2-5F1BA5B5E040}" srcOrd="1" destOrd="0" parTransId="{8151E436-E88A-4DF3-ACF8-EC217E6D57F3}" sibTransId="{0F5CF43C-E879-460F-9708-CE4A0BE3031A}"/>
    <dgm:cxn modelId="{F111FF79-4B4E-48C1-B8EC-833CCA012A53}" type="presOf" srcId="{4A065EA9-28D3-4433-A16B-5C880AB31310}" destId="{300AFBE5-DA57-4EAC-86A8-4C4297D08D19}" srcOrd="0" destOrd="0" presId="urn:microsoft.com/office/officeart/2005/8/layout/vList2"/>
    <dgm:cxn modelId="{B6F8268E-9C1B-45BE-BEBE-58C4790ED5EE}" srcId="{1D8535EC-000B-438F-97EA-98735036041A}" destId="{A380A6F3-CCBD-4DF9-BF64-CF34583E8BCB}" srcOrd="1" destOrd="0" parTransId="{A99DA6E0-CE63-436F-8AEF-B26072B2924C}" sibTransId="{83514DBA-3FA0-445C-97B6-DC06CA21E6B0}"/>
    <dgm:cxn modelId="{8CACE1B5-7050-4160-B0F1-5F3E82337706}" type="presOf" srcId="{15FAB5FB-6520-436D-ADC2-5F1BA5B5E040}" destId="{CF415E41-B6FD-4310-8BD1-11E3093FD719}" srcOrd="0" destOrd="0" presId="urn:microsoft.com/office/officeart/2005/8/layout/vList2"/>
    <dgm:cxn modelId="{6A14B9CB-E0A9-41D6-A8C1-F4F9D4F469FD}" srcId="{4A065EA9-28D3-4433-A16B-5C880AB31310}" destId="{1D8535EC-000B-438F-97EA-98735036041A}" srcOrd="0" destOrd="0" parTransId="{5240A52E-9AA4-4743-A243-261CB587DB9B}" sibTransId="{F4926A45-A303-4DDF-A087-7ACA87883CD1}"/>
    <dgm:cxn modelId="{6B5F25E4-5B44-4D11-A878-CD732D526A5A}" type="presOf" srcId="{8099ABD3-259E-4F56-BBFE-3C53A9A906E3}" destId="{184E9885-4F98-4E11-B34E-000F57B1392B}" srcOrd="0" destOrd="2" presId="urn:microsoft.com/office/officeart/2005/8/layout/vList2"/>
    <dgm:cxn modelId="{3B542BEF-0B1E-4443-B4B5-FE4365249630}" type="presOf" srcId="{E296E113-F87F-4885-9E11-929D47FA0362}" destId="{184E9885-4F98-4E11-B34E-000F57B1392B}" srcOrd="0" destOrd="0" presId="urn:microsoft.com/office/officeart/2005/8/layout/vList2"/>
    <dgm:cxn modelId="{5E9ECBFF-27E9-4E26-BADF-27484704CF6F}" type="presOf" srcId="{A380A6F3-CCBD-4DF9-BF64-CF34583E8BCB}" destId="{184E9885-4F98-4E11-B34E-000F57B1392B}" srcOrd="0" destOrd="1" presId="urn:microsoft.com/office/officeart/2005/8/layout/vList2"/>
    <dgm:cxn modelId="{1F4771FA-485A-425E-9DBC-2854534D689F}" type="presParOf" srcId="{300AFBE5-DA57-4EAC-86A8-4C4297D08D19}" destId="{EAF95711-8998-4CE5-9B2B-63BC3E58FBD0}" srcOrd="0" destOrd="0" presId="urn:microsoft.com/office/officeart/2005/8/layout/vList2"/>
    <dgm:cxn modelId="{9BD1A866-1DA8-4F6C-9CAD-1099A51520BC}" type="presParOf" srcId="{300AFBE5-DA57-4EAC-86A8-4C4297D08D19}" destId="{184E9885-4F98-4E11-B34E-000F57B1392B}" srcOrd="1" destOrd="0" presId="urn:microsoft.com/office/officeart/2005/8/layout/vList2"/>
    <dgm:cxn modelId="{20D60B22-D153-4269-9B8B-820E8B22226B}" type="presParOf" srcId="{300AFBE5-DA57-4EAC-86A8-4C4297D08D19}" destId="{CF415E41-B6FD-4310-8BD1-11E3093FD7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065EA9-28D3-4433-A16B-5C880AB3131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C5B180-64C1-48D9-A805-135687DC97F7}">
      <dgm:prSet/>
      <dgm:spPr/>
      <dgm:t>
        <a:bodyPr/>
        <a:lstStyle/>
        <a:p>
          <a:r>
            <a:rPr lang="en-US" dirty="0"/>
            <a:t>Each homeowner will receive a red-line version of the old bylaws and a clean version with the new information.</a:t>
          </a:r>
        </a:p>
      </dgm:t>
    </dgm:pt>
    <dgm:pt modelId="{B7573EA4-D363-40BE-96E1-74F4E1DB9B79}" type="parTrans" cxnId="{4D05802C-8BCA-4207-AE84-E36A92189CE9}">
      <dgm:prSet/>
      <dgm:spPr/>
      <dgm:t>
        <a:bodyPr/>
        <a:lstStyle/>
        <a:p>
          <a:endParaRPr lang="en-US"/>
        </a:p>
      </dgm:t>
    </dgm:pt>
    <dgm:pt modelId="{9E30EDFD-650A-4650-BE0A-6FBDFC204FF3}" type="sibTrans" cxnId="{4D05802C-8BCA-4207-AE84-E36A92189CE9}">
      <dgm:prSet/>
      <dgm:spPr/>
      <dgm:t>
        <a:bodyPr/>
        <a:lstStyle/>
        <a:p>
          <a:endParaRPr lang="en-US"/>
        </a:p>
      </dgm:t>
    </dgm:pt>
    <dgm:pt modelId="{A380A6F3-CCBD-4DF9-BF64-CF34583E8BCB}">
      <dgm:prSet/>
      <dgm:spPr/>
      <dgm:t>
        <a:bodyPr/>
        <a:lstStyle/>
        <a:p>
          <a:endParaRPr lang="en-US" dirty="0"/>
        </a:p>
      </dgm:t>
    </dgm:pt>
    <dgm:pt modelId="{A99DA6E0-CE63-436F-8AEF-B26072B2924C}" type="parTrans" cxnId="{B6F8268E-9C1B-45BE-BEBE-58C4790ED5EE}">
      <dgm:prSet/>
      <dgm:spPr/>
      <dgm:t>
        <a:bodyPr/>
        <a:lstStyle/>
        <a:p>
          <a:endParaRPr lang="en-US"/>
        </a:p>
      </dgm:t>
    </dgm:pt>
    <dgm:pt modelId="{83514DBA-3FA0-445C-97B6-DC06CA21E6B0}" type="sibTrans" cxnId="{B6F8268E-9C1B-45BE-BEBE-58C4790ED5EE}">
      <dgm:prSet/>
      <dgm:spPr/>
      <dgm:t>
        <a:bodyPr/>
        <a:lstStyle/>
        <a:p>
          <a:endParaRPr lang="en-US"/>
        </a:p>
      </dgm:t>
    </dgm:pt>
    <dgm:pt modelId="{4981C3D6-1C2A-4BAD-9E2A-DEB1791C055E}" type="pres">
      <dgm:prSet presAssocID="{4A065EA9-28D3-4433-A16B-5C880AB31310}" presName="linear" presStyleCnt="0">
        <dgm:presLayoutVars>
          <dgm:animLvl val="lvl"/>
          <dgm:resizeHandles val="exact"/>
        </dgm:presLayoutVars>
      </dgm:prSet>
      <dgm:spPr/>
    </dgm:pt>
    <dgm:pt modelId="{B7AF1CC1-9088-415D-A76F-0EE95F077FB0}" type="pres">
      <dgm:prSet presAssocID="{86C5B180-64C1-48D9-A805-135687DC97F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5AC8176-D315-4533-BDE5-C9A94731BC7A}" type="pres">
      <dgm:prSet presAssocID="{86C5B180-64C1-48D9-A805-135687DC97F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05802C-8BCA-4207-AE84-E36A92189CE9}" srcId="{4A065EA9-28D3-4433-A16B-5C880AB31310}" destId="{86C5B180-64C1-48D9-A805-135687DC97F7}" srcOrd="0" destOrd="0" parTransId="{B7573EA4-D363-40BE-96E1-74F4E1DB9B79}" sibTransId="{9E30EDFD-650A-4650-BE0A-6FBDFC204FF3}"/>
    <dgm:cxn modelId="{1E57B32E-7441-4B59-A7EA-9D2D2AD23D12}" type="presOf" srcId="{4A065EA9-28D3-4433-A16B-5C880AB31310}" destId="{4981C3D6-1C2A-4BAD-9E2A-DEB1791C055E}" srcOrd="0" destOrd="0" presId="urn:microsoft.com/office/officeart/2005/8/layout/vList2"/>
    <dgm:cxn modelId="{DC537A4C-C7EF-44F8-8E49-35F0CE711A29}" type="presOf" srcId="{86C5B180-64C1-48D9-A805-135687DC97F7}" destId="{B7AF1CC1-9088-415D-A76F-0EE95F077FB0}" srcOrd="0" destOrd="0" presId="urn:microsoft.com/office/officeart/2005/8/layout/vList2"/>
    <dgm:cxn modelId="{B6F8268E-9C1B-45BE-BEBE-58C4790ED5EE}" srcId="{86C5B180-64C1-48D9-A805-135687DC97F7}" destId="{A380A6F3-CCBD-4DF9-BF64-CF34583E8BCB}" srcOrd="0" destOrd="0" parTransId="{A99DA6E0-CE63-436F-8AEF-B26072B2924C}" sibTransId="{83514DBA-3FA0-445C-97B6-DC06CA21E6B0}"/>
    <dgm:cxn modelId="{996524F8-A0EB-4E9A-9F0B-F844BC9C2539}" type="presOf" srcId="{A380A6F3-CCBD-4DF9-BF64-CF34583E8BCB}" destId="{D5AC8176-D315-4533-BDE5-C9A94731BC7A}" srcOrd="0" destOrd="0" presId="urn:microsoft.com/office/officeart/2005/8/layout/vList2"/>
    <dgm:cxn modelId="{2AEFBF0B-3694-4144-AA6B-4A277DDF1CC5}" type="presParOf" srcId="{4981C3D6-1C2A-4BAD-9E2A-DEB1791C055E}" destId="{B7AF1CC1-9088-415D-A76F-0EE95F077FB0}" srcOrd="0" destOrd="0" presId="urn:microsoft.com/office/officeart/2005/8/layout/vList2"/>
    <dgm:cxn modelId="{0B689916-5726-47B4-AAA8-7C0346691C9D}" type="presParOf" srcId="{4981C3D6-1C2A-4BAD-9E2A-DEB1791C055E}" destId="{D5AC8176-D315-4533-BDE5-C9A94731BC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065EA9-28D3-4433-A16B-5C880AB3131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C5B180-64C1-48D9-A805-135687DC97F7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1. </a:t>
          </a:r>
          <a:r>
            <a:rPr lang="en-US" b="1" dirty="0"/>
            <a:t>Summer 2025 </a:t>
          </a:r>
          <a:r>
            <a:rPr lang="en-US" dirty="0"/>
            <a:t>– In-Person meeting(s), post-cards, one-page announcements, attendance at board meetings and talking to board members</a:t>
          </a:r>
        </a:p>
        <a:p>
          <a:r>
            <a:rPr lang="en-US" dirty="0"/>
            <a:t>2. </a:t>
          </a:r>
          <a:r>
            <a:rPr lang="en-US" b="1" dirty="0"/>
            <a:t>Fall 2025 </a:t>
          </a:r>
          <a:r>
            <a:rPr lang="en-US" dirty="0"/>
            <a:t>– Ballot with red-line and clean version of governing documents mailed to every household in HOA.</a:t>
          </a:r>
        </a:p>
        <a:p>
          <a:r>
            <a:rPr lang="en-US" dirty="0"/>
            <a:t>Start of 90-day formal ballot/vote process. </a:t>
          </a:r>
        </a:p>
        <a:p>
          <a:r>
            <a:rPr lang="en-US" dirty="0"/>
            <a:t>3. </a:t>
          </a:r>
          <a:r>
            <a:rPr lang="en-US" b="1" dirty="0"/>
            <a:t>December 2025 </a:t>
          </a:r>
          <a:r>
            <a:rPr lang="en-US" dirty="0"/>
            <a:t>– Final vote is due (exact date to be announced).</a:t>
          </a:r>
        </a:p>
        <a:p>
          <a:r>
            <a:rPr lang="en-US" dirty="0"/>
            <a:t>End of December/early January – Ballot Results Announcement.</a:t>
          </a:r>
        </a:p>
      </dgm:t>
    </dgm:pt>
    <dgm:pt modelId="{B7573EA4-D363-40BE-96E1-74F4E1DB9B79}" type="parTrans" cxnId="{4D05802C-8BCA-4207-AE84-E36A92189CE9}">
      <dgm:prSet/>
      <dgm:spPr/>
      <dgm:t>
        <a:bodyPr/>
        <a:lstStyle/>
        <a:p>
          <a:endParaRPr lang="en-US"/>
        </a:p>
      </dgm:t>
    </dgm:pt>
    <dgm:pt modelId="{9E30EDFD-650A-4650-BE0A-6FBDFC204FF3}" type="sibTrans" cxnId="{4D05802C-8BCA-4207-AE84-E36A92189CE9}">
      <dgm:prSet/>
      <dgm:spPr/>
      <dgm:t>
        <a:bodyPr/>
        <a:lstStyle/>
        <a:p>
          <a:endParaRPr lang="en-US"/>
        </a:p>
      </dgm:t>
    </dgm:pt>
    <dgm:pt modelId="{A380A6F3-CCBD-4DF9-BF64-CF34583E8BCB}">
      <dgm:prSet/>
      <dgm:spPr/>
      <dgm:t>
        <a:bodyPr/>
        <a:lstStyle/>
        <a:p>
          <a:endParaRPr lang="en-US" dirty="0"/>
        </a:p>
      </dgm:t>
    </dgm:pt>
    <dgm:pt modelId="{A99DA6E0-CE63-436F-8AEF-B26072B2924C}" type="parTrans" cxnId="{B6F8268E-9C1B-45BE-BEBE-58C4790ED5EE}">
      <dgm:prSet/>
      <dgm:spPr/>
      <dgm:t>
        <a:bodyPr/>
        <a:lstStyle/>
        <a:p>
          <a:endParaRPr lang="en-US"/>
        </a:p>
      </dgm:t>
    </dgm:pt>
    <dgm:pt modelId="{83514DBA-3FA0-445C-97B6-DC06CA21E6B0}" type="sibTrans" cxnId="{B6F8268E-9C1B-45BE-BEBE-58C4790ED5EE}">
      <dgm:prSet/>
      <dgm:spPr/>
      <dgm:t>
        <a:bodyPr/>
        <a:lstStyle/>
        <a:p>
          <a:endParaRPr lang="en-US"/>
        </a:p>
      </dgm:t>
    </dgm:pt>
    <dgm:pt modelId="{18537744-A09D-453A-A795-822DDA044200}" type="pres">
      <dgm:prSet presAssocID="{4A065EA9-28D3-4433-A16B-5C880AB31310}" presName="linear" presStyleCnt="0">
        <dgm:presLayoutVars>
          <dgm:animLvl val="lvl"/>
          <dgm:resizeHandles val="exact"/>
        </dgm:presLayoutVars>
      </dgm:prSet>
      <dgm:spPr/>
    </dgm:pt>
    <dgm:pt modelId="{8FD96CFB-F477-496E-BB45-90F5205543F7}" type="pres">
      <dgm:prSet presAssocID="{86C5B180-64C1-48D9-A805-135687DC97F7}" presName="parentText" presStyleLbl="node1" presStyleIdx="0" presStyleCnt="1" custLinFactNeighborX="-1100" custLinFactNeighborY="-79416">
        <dgm:presLayoutVars>
          <dgm:chMax val="0"/>
          <dgm:bulletEnabled val="1"/>
        </dgm:presLayoutVars>
      </dgm:prSet>
      <dgm:spPr/>
    </dgm:pt>
    <dgm:pt modelId="{9610BF72-011C-425E-A7B8-DFF54E6AC090}" type="pres">
      <dgm:prSet presAssocID="{86C5B180-64C1-48D9-A805-135687DC97F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05802C-8BCA-4207-AE84-E36A92189CE9}" srcId="{4A065EA9-28D3-4433-A16B-5C880AB31310}" destId="{86C5B180-64C1-48D9-A805-135687DC97F7}" srcOrd="0" destOrd="0" parTransId="{B7573EA4-D363-40BE-96E1-74F4E1DB9B79}" sibTransId="{9E30EDFD-650A-4650-BE0A-6FBDFC204FF3}"/>
    <dgm:cxn modelId="{ACFFB864-053F-4135-9FFD-A6F7F71D3601}" type="presOf" srcId="{86C5B180-64C1-48D9-A805-135687DC97F7}" destId="{8FD96CFB-F477-496E-BB45-90F5205543F7}" srcOrd="0" destOrd="0" presId="urn:microsoft.com/office/officeart/2005/8/layout/vList2"/>
    <dgm:cxn modelId="{B6F8268E-9C1B-45BE-BEBE-58C4790ED5EE}" srcId="{86C5B180-64C1-48D9-A805-135687DC97F7}" destId="{A380A6F3-CCBD-4DF9-BF64-CF34583E8BCB}" srcOrd="0" destOrd="0" parTransId="{A99DA6E0-CE63-436F-8AEF-B26072B2924C}" sibTransId="{83514DBA-3FA0-445C-97B6-DC06CA21E6B0}"/>
    <dgm:cxn modelId="{41A728A9-8033-4F6E-9926-B07D457CDD3D}" type="presOf" srcId="{A380A6F3-CCBD-4DF9-BF64-CF34583E8BCB}" destId="{9610BF72-011C-425E-A7B8-DFF54E6AC090}" srcOrd="0" destOrd="0" presId="urn:microsoft.com/office/officeart/2005/8/layout/vList2"/>
    <dgm:cxn modelId="{674F68E7-A54F-4CB8-BF31-01C3170A155D}" type="presOf" srcId="{4A065EA9-28D3-4433-A16B-5C880AB31310}" destId="{18537744-A09D-453A-A795-822DDA044200}" srcOrd="0" destOrd="0" presId="urn:microsoft.com/office/officeart/2005/8/layout/vList2"/>
    <dgm:cxn modelId="{A3634C1F-88FB-40C0-AAE3-3E7062B5027A}" type="presParOf" srcId="{18537744-A09D-453A-A795-822DDA044200}" destId="{8FD96CFB-F477-496E-BB45-90F5205543F7}" srcOrd="0" destOrd="0" presId="urn:microsoft.com/office/officeart/2005/8/layout/vList2"/>
    <dgm:cxn modelId="{B9761B6F-056C-49F5-9E24-7B99CAA5C72A}" type="presParOf" srcId="{18537744-A09D-453A-A795-822DDA044200}" destId="{9610BF72-011C-425E-A7B8-DFF54E6AC09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ED88E-FFB9-4A16-8A85-EE49A1D163FA}">
      <dsp:nvSpPr>
        <dsp:cNvPr id="0" name=""/>
        <dsp:cNvSpPr/>
      </dsp:nvSpPr>
      <dsp:spPr>
        <a:xfrm>
          <a:off x="0" y="215662"/>
          <a:ext cx="4869656" cy="839474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Welcome</a:t>
          </a:r>
        </a:p>
      </dsp:txBody>
      <dsp:txXfrm>
        <a:off x="40980" y="256642"/>
        <a:ext cx="4787696" cy="757514"/>
      </dsp:txXfrm>
    </dsp:sp>
    <dsp:sp modelId="{605F0921-6E8D-4A55-B5C5-1CBEF85C06BD}">
      <dsp:nvSpPr>
        <dsp:cNvPr id="0" name=""/>
        <dsp:cNvSpPr/>
      </dsp:nvSpPr>
      <dsp:spPr>
        <a:xfrm>
          <a:off x="0" y="1219200"/>
          <a:ext cx="4869656" cy="839474"/>
        </a:xfrm>
        <a:prstGeom prst="roundRect">
          <a:avLst/>
        </a:prstGeom>
        <a:solidFill>
          <a:schemeClr val="accent2">
            <a:hueOff val="-898490"/>
            <a:satOff val="6181"/>
            <a:lumOff val="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By-Laws Update</a:t>
          </a:r>
        </a:p>
      </dsp:txBody>
      <dsp:txXfrm>
        <a:off x="40980" y="1260180"/>
        <a:ext cx="4787696" cy="757514"/>
      </dsp:txXfrm>
    </dsp:sp>
    <dsp:sp modelId="{800B22C6-5AFA-42F3-9B9C-914B77E0809C}">
      <dsp:nvSpPr>
        <dsp:cNvPr id="0" name=""/>
        <dsp:cNvSpPr/>
      </dsp:nvSpPr>
      <dsp:spPr>
        <a:xfrm>
          <a:off x="0" y="2132962"/>
          <a:ext cx="4869656" cy="839474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Next Steps</a:t>
          </a:r>
        </a:p>
      </dsp:txBody>
      <dsp:txXfrm>
        <a:off x="40980" y="2173942"/>
        <a:ext cx="4787696" cy="757514"/>
      </dsp:txXfrm>
    </dsp:sp>
    <dsp:sp modelId="{D5520EDD-F2E0-4BF0-8259-8C012C996323}">
      <dsp:nvSpPr>
        <dsp:cNvPr id="0" name=""/>
        <dsp:cNvSpPr/>
      </dsp:nvSpPr>
      <dsp:spPr>
        <a:xfrm>
          <a:off x="0" y="3073237"/>
          <a:ext cx="4869656" cy="839474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Volunteer Opportunities</a:t>
          </a:r>
        </a:p>
      </dsp:txBody>
      <dsp:txXfrm>
        <a:off x="40980" y="3114217"/>
        <a:ext cx="4787696" cy="757514"/>
      </dsp:txXfrm>
    </dsp:sp>
    <dsp:sp modelId="{5EE76297-D210-4144-85C6-2B9C374955E6}">
      <dsp:nvSpPr>
        <dsp:cNvPr id="0" name=""/>
        <dsp:cNvSpPr/>
      </dsp:nvSpPr>
      <dsp:spPr>
        <a:xfrm>
          <a:off x="0" y="4013512"/>
          <a:ext cx="4869656" cy="839474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Questions And Answers </a:t>
          </a:r>
        </a:p>
      </dsp:txBody>
      <dsp:txXfrm>
        <a:off x="40980" y="4054492"/>
        <a:ext cx="4787696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87472-4E7F-41A3-B0AC-E976C60732E9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50C33-B759-47FD-8703-9CDB8122632E}">
      <dsp:nvSpPr>
        <dsp:cNvPr id="0" name=""/>
        <dsp:cNvSpPr/>
      </dsp:nvSpPr>
      <dsp:spPr>
        <a:xfrm>
          <a:off x="0" y="0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Jan Hewett -  President			</a:t>
          </a:r>
          <a:r>
            <a:rPr lang="en-US" sz="2000" kern="1200" dirty="0">
              <a:hlinkClick xmlns:r="http://schemas.openxmlformats.org/officeDocument/2006/relationships" r:id="rId1"/>
            </a:rPr>
            <a:t>janhewett@comcast.net</a:t>
          </a:r>
          <a:endParaRPr lang="en-US" sz="2000" kern="1200" dirty="0"/>
        </a:p>
      </dsp:txBody>
      <dsp:txXfrm>
        <a:off x="0" y="0"/>
        <a:ext cx="4869656" cy="733424"/>
      </dsp:txXfrm>
    </dsp:sp>
    <dsp:sp modelId="{5E762595-9C0B-46D9-AAB0-BB63A3AACDCF}">
      <dsp:nvSpPr>
        <dsp:cNvPr id="0" name=""/>
        <dsp:cNvSpPr/>
      </dsp:nvSpPr>
      <dsp:spPr>
        <a:xfrm>
          <a:off x="0" y="733425"/>
          <a:ext cx="4869656" cy="0"/>
        </a:xfrm>
        <a:prstGeom prst="line">
          <a:avLst/>
        </a:prstGeom>
        <a:solidFill>
          <a:schemeClr val="accent2">
            <a:hueOff val="-513423"/>
            <a:satOff val="3532"/>
            <a:lumOff val="392"/>
            <a:alphaOff val="0"/>
          </a:schemeClr>
        </a:solidFill>
        <a:ln w="15875" cap="rnd" cmpd="sng" algn="ctr">
          <a:solidFill>
            <a:schemeClr val="accent2">
              <a:hueOff val="-513423"/>
              <a:satOff val="353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01003-01F9-4695-AA68-6CF1E25344C8}">
      <dsp:nvSpPr>
        <dsp:cNvPr id="0" name=""/>
        <dsp:cNvSpPr/>
      </dsp:nvSpPr>
      <dsp:spPr>
        <a:xfrm>
          <a:off x="0" y="733424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Shari Gordon – Vice-President (Secretary)</a:t>
          </a:r>
          <a:r>
            <a:rPr lang="en-US" sz="2000" kern="1200"/>
            <a:t>	</a:t>
          </a:r>
          <a:r>
            <a:rPr lang="en-US" sz="2000" kern="1200">
              <a:hlinkClick xmlns:r="http://schemas.openxmlformats.org/officeDocument/2006/relationships" r:id="rId2"/>
            </a:rPr>
            <a:t>sharig08</a:t>
          </a:r>
          <a:r>
            <a:rPr lang="en-US" sz="2000" kern="1200" dirty="0">
              <a:hlinkClick xmlns:r="http://schemas.openxmlformats.org/officeDocument/2006/relationships" r:id="rId2"/>
            </a:rPr>
            <a:t>@gmail.com</a:t>
          </a:r>
          <a:endParaRPr lang="en-US" sz="2000" kern="1200" dirty="0"/>
        </a:p>
      </dsp:txBody>
      <dsp:txXfrm>
        <a:off x="0" y="733424"/>
        <a:ext cx="4869656" cy="733424"/>
      </dsp:txXfrm>
    </dsp:sp>
    <dsp:sp modelId="{C6BF3C46-5F37-420E-93F4-972580A8D5A3}">
      <dsp:nvSpPr>
        <dsp:cNvPr id="0" name=""/>
        <dsp:cNvSpPr/>
      </dsp:nvSpPr>
      <dsp:spPr>
        <a:xfrm>
          <a:off x="0" y="1466850"/>
          <a:ext cx="4869656" cy="0"/>
        </a:xfrm>
        <a:prstGeom prst="line">
          <a:avLst/>
        </a:prstGeom>
        <a:solidFill>
          <a:schemeClr val="accent2">
            <a:hueOff val="-1026846"/>
            <a:satOff val="7063"/>
            <a:lumOff val="784"/>
            <a:alphaOff val="0"/>
          </a:schemeClr>
        </a:solidFill>
        <a:ln w="15875" cap="rnd" cmpd="sng" algn="ctr">
          <a:solidFill>
            <a:schemeClr val="accent2">
              <a:hueOff val="-1026846"/>
              <a:satOff val="7063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CC394-2992-4809-A56A-B1DFC3A35709}">
      <dsp:nvSpPr>
        <dsp:cNvPr id="0" name=""/>
        <dsp:cNvSpPr/>
      </dsp:nvSpPr>
      <dsp:spPr>
        <a:xfrm>
          <a:off x="0" y="1466849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Alan Knaus – Treasurer			</a:t>
          </a:r>
          <a:r>
            <a:rPr lang="en-US" sz="2000" kern="1200" dirty="0">
              <a:hlinkClick xmlns:r="http://schemas.openxmlformats.org/officeDocument/2006/relationships" r:id="rId3"/>
            </a:rPr>
            <a:t>alanknaus@comcast.net</a:t>
          </a:r>
          <a:endParaRPr lang="en-US" sz="2000" kern="1200" dirty="0"/>
        </a:p>
      </dsp:txBody>
      <dsp:txXfrm>
        <a:off x="0" y="1466849"/>
        <a:ext cx="4869656" cy="733424"/>
      </dsp:txXfrm>
    </dsp:sp>
    <dsp:sp modelId="{98C98688-7B06-48FC-ABB0-8D8D18017041}">
      <dsp:nvSpPr>
        <dsp:cNvPr id="0" name=""/>
        <dsp:cNvSpPr/>
      </dsp:nvSpPr>
      <dsp:spPr>
        <a:xfrm>
          <a:off x="0" y="2200274"/>
          <a:ext cx="4869656" cy="0"/>
        </a:xfrm>
        <a:prstGeom prst="line">
          <a:avLst/>
        </a:prstGeom>
        <a:solidFill>
          <a:schemeClr val="accent2">
            <a:hueOff val="-1540269"/>
            <a:satOff val="10595"/>
            <a:lumOff val="1176"/>
            <a:alphaOff val="0"/>
          </a:schemeClr>
        </a:solidFill>
        <a:ln w="15875" cap="rnd" cmpd="sng" algn="ctr">
          <a:solidFill>
            <a:schemeClr val="accent2">
              <a:hueOff val="-1540269"/>
              <a:satOff val="10595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DEB2A-029A-40B8-B6C5-9128FF88944D}">
      <dsp:nvSpPr>
        <dsp:cNvPr id="0" name=""/>
        <dsp:cNvSpPr/>
      </dsp:nvSpPr>
      <dsp:spPr>
        <a:xfrm>
          <a:off x="0" y="2200274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Kishor Khankari – At Large Member		</a:t>
          </a:r>
          <a:r>
            <a:rPr lang="en-US" sz="2000" kern="1200" dirty="0">
              <a:hlinkClick xmlns:r="http://schemas.openxmlformats.org/officeDocument/2006/relationships" r:id="rId4"/>
            </a:rPr>
            <a:t>khankari@comcast.com</a:t>
          </a:r>
          <a:endParaRPr lang="en-US" sz="2000" kern="1200" dirty="0"/>
        </a:p>
      </dsp:txBody>
      <dsp:txXfrm>
        <a:off x="0" y="2200274"/>
        <a:ext cx="4869656" cy="733424"/>
      </dsp:txXfrm>
    </dsp:sp>
    <dsp:sp modelId="{8F360AA0-4CCB-4CA2-A43A-CF9AF548B97E}">
      <dsp:nvSpPr>
        <dsp:cNvPr id="0" name=""/>
        <dsp:cNvSpPr/>
      </dsp:nvSpPr>
      <dsp:spPr>
        <a:xfrm>
          <a:off x="0" y="2933700"/>
          <a:ext cx="4869656" cy="0"/>
        </a:xfrm>
        <a:prstGeom prst="line">
          <a:avLst/>
        </a:prstGeom>
        <a:solidFill>
          <a:schemeClr val="accent2">
            <a:hueOff val="-2053692"/>
            <a:satOff val="14127"/>
            <a:lumOff val="1568"/>
            <a:alphaOff val="0"/>
          </a:schemeClr>
        </a:solidFill>
        <a:ln w="15875" cap="rnd" cmpd="sng" algn="ctr">
          <a:solidFill>
            <a:schemeClr val="accent2">
              <a:hueOff val="-2053692"/>
              <a:satOff val="14127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18BB7-60BD-466A-9173-7D754D96808E}">
      <dsp:nvSpPr>
        <dsp:cNvPr id="0" name=""/>
        <dsp:cNvSpPr/>
      </dsp:nvSpPr>
      <dsp:spPr>
        <a:xfrm>
          <a:off x="0" y="2933699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Phil Wyckstandt  – At Large Member</a:t>
          </a:r>
          <a:r>
            <a:rPr lang="en-US" sz="2000" kern="1200"/>
            <a:t>	</a:t>
          </a:r>
          <a:r>
            <a:rPr lang="en-US" sz="2000" kern="1200">
              <a:hlinkClick xmlns:r="http://schemas.openxmlformats.org/officeDocument/2006/relationships" r:id="rId5"/>
            </a:rPr>
            <a:t>pwyckstandt@comcast.net</a:t>
          </a:r>
          <a:endParaRPr lang="en-US" sz="2000" kern="1200" dirty="0"/>
        </a:p>
      </dsp:txBody>
      <dsp:txXfrm>
        <a:off x="0" y="2933699"/>
        <a:ext cx="4869656" cy="733424"/>
      </dsp:txXfrm>
    </dsp:sp>
    <dsp:sp modelId="{403BBD2A-620A-445C-8DAC-A07A70FD1A6F}">
      <dsp:nvSpPr>
        <dsp:cNvPr id="0" name=""/>
        <dsp:cNvSpPr/>
      </dsp:nvSpPr>
      <dsp:spPr>
        <a:xfrm>
          <a:off x="0" y="3667125"/>
          <a:ext cx="4869656" cy="0"/>
        </a:xfrm>
        <a:prstGeom prst="line">
          <a:avLst/>
        </a:prstGeom>
        <a:solidFill>
          <a:schemeClr val="accent2">
            <a:hueOff val="-2567115"/>
            <a:satOff val="17659"/>
            <a:lumOff val="1960"/>
            <a:alphaOff val="0"/>
          </a:schemeClr>
        </a:solidFill>
        <a:ln w="15875" cap="rnd" cmpd="sng" algn="ctr">
          <a:solidFill>
            <a:schemeClr val="accent2">
              <a:hueOff val="-2567115"/>
              <a:satOff val="17659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49A81-F2FC-450F-9830-650B446BC994}">
      <dsp:nvSpPr>
        <dsp:cNvPr id="0" name=""/>
        <dsp:cNvSpPr/>
      </dsp:nvSpPr>
      <dsp:spPr>
        <a:xfrm>
          <a:off x="0" y="3667125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Patrick Kelley – Property Manager		</a:t>
          </a:r>
          <a:r>
            <a:rPr lang="en-US" sz="2000" kern="1200" dirty="0">
              <a:hlinkClick xmlns:r="http://schemas.openxmlformats.org/officeDocument/2006/relationships" r:id="rId6"/>
            </a:rPr>
            <a:t>patrick@inrhodes.com</a:t>
          </a:r>
          <a:endParaRPr lang="en-US" sz="2000" kern="1200" dirty="0"/>
        </a:p>
      </dsp:txBody>
      <dsp:txXfrm>
        <a:off x="0" y="3667125"/>
        <a:ext cx="4869656" cy="733424"/>
      </dsp:txXfrm>
    </dsp:sp>
    <dsp:sp modelId="{7CD362FD-012F-4D6C-8BEC-678CA19CF72A}">
      <dsp:nvSpPr>
        <dsp:cNvPr id="0" name=""/>
        <dsp:cNvSpPr/>
      </dsp:nvSpPr>
      <dsp:spPr>
        <a:xfrm>
          <a:off x="0" y="4400549"/>
          <a:ext cx="4869656" cy="0"/>
        </a:xfrm>
        <a:prstGeom prst="line">
          <a:avLst/>
        </a:prstGeom>
        <a:solidFill>
          <a:schemeClr val="accent2">
            <a:hueOff val="-3080538"/>
            <a:satOff val="21190"/>
            <a:lumOff val="2352"/>
            <a:alphaOff val="0"/>
          </a:schemeClr>
        </a:solidFill>
        <a:ln w="15875" cap="rnd" cmpd="sng" algn="ctr">
          <a:solidFill>
            <a:schemeClr val="accent2">
              <a:hueOff val="-3080538"/>
              <a:satOff val="21190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C3D1E-6D8B-4ECA-9500-F06D636452A0}">
      <dsp:nvSpPr>
        <dsp:cNvPr id="0" name=""/>
        <dsp:cNvSpPr/>
      </dsp:nvSpPr>
      <dsp:spPr>
        <a:xfrm>
          <a:off x="0" y="4400550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Thayer Moran – VP, InRhodes		</a:t>
          </a:r>
          <a:r>
            <a:rPr lang="en-US" sz="2000" kern="1200" dirty="0">
              <a:solidFill>
                <a:srgbClr val="0070C0"/>
              </a:solidFill>
            </a:rPr>
            <a:t>t</a:t>
          </a:r>
          <a:r>
            <a:rPr lang="en-US" sz="2000" kern="1200" dirty="0">
              <a:solidFill>
                <a:srgbClr val="0070C0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</a:t>
          </a:r>
          <a:r>
            <a:rPr lang="en-US" sz="2000" kern="1200" dirty="0">
              <a:hlinkClick xmlns:r="http://schemas.openxmlformats.org/officeDocument/2006/relationships" r:id="rId7"/>
            </a:rPr>
            <a:t>ayer@inrhodes.com</a:t>
          </a:r>
          <a:endParaRPr lang="en-US" sz="2000" kern="1200" dirty="0"/>
        </a:p>
      </dsp:txBody>
      <dsp:txXfrm>
        <a:off x="0" y="4400550"/>
        <a:ext cx="4869656" cy="733424"/>
      </dsp:txXfrm>
    </dsp:sp>
    <dsp:sp modelId="{819C93F4-F40D-498D-BC86-08451C3983F1}">
      <dsp:nvSpPr>
        <dsp:cNvPr id="0" name=""/>
        <dsp:cNvSpPr/>
      </dsp:nvSpPr>
      <dsp:spPr>
        <a:xfrm>
          <a:off x="0" y="5133974"/>
          <a:ext cx="4869656" cy="0"/>
        </a:xfrm>
        <a:prstGeom prst="lin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B467E-3C6F-401D-8F69-D44EAA476B49}">
      <dsp:nvSpPr>
        <dsp:cNvPr id="0" name=""/>
        <dsp:cNvSpPr/>
      </dsp:nvSpPr>
      <dsp:spPr>
        <a:xfrm>
          <a:off x="0" y="5133974"/>
          <a:ext cx="4869656" cy="73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(InRhodes Property Management Company)</a:t>
          </a:r>
        </a:p>
      </dsp:txBody>
      <dsp:txXfrm>
        <a:off x="0" y="5133974"/>
        <a:ext cx="4869656" cy="733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894F-28C3-43BD-B3A0-EB57A98B5D60}">
      <dsp:nvSpPr>
        <dsp:cNvPr id="0" name=""/>
        <dsp:cNvSpPr/>
      </dsp:nvSpPr>
      <dsp:spPr>
        <a:xfrm>
          <a:off x="0" y="271199"/>
          <a:ext cx="4869656" cy="4563000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</a:t>
          </a:r>
          <a:r>
            <a:rPr lang="en-US" sz="2500" kern="1200" dirty="0">
              <a:cs typeface="Arial" panose="020B0604020202020204" pitchFamily="34" charset="0"/>
            </a:rPr>
            <a:t>Michigan Compiled Laws (MCL) and Statutory requirements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cs typeface="Arial" panose="020B0604020202020204" pitchFamily="34" charset="0"/>
            </a:rPr>
            <a:t>2. Missing new laws and/or updated laws/regulations, e.g., solar panels, rentals, electric vehicles, etc.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cs typeface="Arial" panose="020B0604020202020204" pitchFamily="34" charset="0"/>
            </a:rPr>
            <a:t>3. Changes to Bylaws, Articles of Incorporation and Master Deed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22747" y="493946"/>
        <a:ext cx="4424162" cy="4117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3EFA5-F130-437F-91F4-5C5A7D7F7E32}">
      <dsp:nvSpPr>
        <dsp:cNvPr id="0" name=""/>
        <dsp:cNvSpPr/>
      </dsp:nvSpPr>
      <dsp:spPr>
        <a:xfrm>
          <a:off x="0" y="25499"/>
          <a:ext cx="4869656" cy="5054400"/>
        </a:xfrm>
        <a:prstGeom prst="roundRect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1.  </a:t>
          </a:r>
          <a:r>
            <a:rPr lang="en-US" sz="3000" kern="1200" dirty="0">
              <a:cs typeface="Arial" panose="020B0604020202020204" pitchFamily="34" charset="0"/>
            </a:rPr>
            <a:t>Membership Voting - Quorum Provisions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cs typeface="Arial" panose="020B0604020202020204" pitchFamily="34" charset="0"/>
            </a:rPr>
            <a:t>Revision to the percentage required to reach quorum so that needs of the HOA can be met. Historically, the annual meeting fails to reach a quorum for actions/votes proposed. </a:t>
          </a:r>
          <a:endParaRPr lang="en-US" sz="3000" kern="1200" dirty="0"/>
        </a:p>
      </dsp:txBody>
      <dsp:txXfrm>
        <a:off x="237717" y="263216"/>
        <a:ext cx="4394222" cy="4578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2369-64A1-444B-950C-B3FC277A69DC}">
      <dsp:nvSpPr>
        <dsp:cNvPr id="0" name=""/>
        <dsp:cNvSpPr/>
      </dsp:nvSpPr>
      <dsp:spPr>
        <a:xfrm>
          <a:off x="0" y="46560"/>
          <a:ext cx="4869656" cy="501228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</a:t>
          </a:r>
          <a:r>
            <a:rPr lang="en-US" sz="2100" b="1" kern="1200" dirty="0"/>
            <a:t> Supporting Neighborhood Pride:</a:t>
          </a:r>
          <a:r>
            <a:rPr lang="en-US" sz="2100" kern="1200" dirty="0"/>
            <a:t> By maintaining homes and properties in harmony with established community guidelines, we help ensure a welcoming and well-cared-for environment that everyone can enjoy.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</a:t>
          </a:r>
          <a:r>
            <a:rPr lang="en-US" sz="2100" b="1" kern="1200" dirty="0"/>
            <a:t>Preserving Property Values:</a:t>
          </a:r>
          <a:r>
            <a:rPr lang="en-US" sz="2100" kern="1200" dirty="0"/>
            <a:t> Consistently upholding HOA bylaws contributes to the overall appeal of the neighborhood.  When properties are thoughtfully maintained, it helps protect the value of everyone’s home and keeps our community desirable.</a:t>
          </a:r>
          <a:endParaRPr lang="en-US" sz="2100" kern="1200" dirty="0">
            <a:cs typeface="Arial" panose="020B0604020202020204" pitchFamily="34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</a:t>
          </a:r>
        </a:p>
      </dsp:txBody>
      <dsp:txXfrm>
        <a:off x="237717" y="284277"/>
        <a:ext cx="4394222" cy="4536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1235E-E162-4FCA-86AA-6EFBA0CDB242}">
      <dsp:nvSpPr>
        <dsp:cNvPr id="0" name=""/>
        <dsp:cNvSpPr/>
      </dsp:nvSpPr>
      <dsp:spPr>
        <a:xfrm>
          <a:off x="0" y="843914"/>
          <a:ext cx="4869656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Neighborhood Champions</a:t>
          </a:r>
        </a:p>
      </dsp:txBody>
      <dsp:txXfrm>
        <a:off x="30442" y="874356"/>
        <a:ext cx="4808772" cy="562726"/>
      </dsp:txXfrm>
    </dsp:sp>
    <dsp:sp modelId="{6F87A03A-D395-41DB-88D3-443F9E6FDF5D}">
      <dsp:nvSpPr>
        <dsp:cNvPr id="0" name=""/>
        <dsp:cNvSpPr/>
      </dsp:nvSpPr>
      <dsp:spPr>
        <a:xfrm>
          <a:off x="0" y="1542405"/>
          <a:ext cx="4869656" cy="623610"/>
        </a:xfrm>
        <a:prstGeom prst="roundRect">
          <a:avLst/>
        </a:prstGeom>
        <a:solidFill>
          <a:schemeClr val="accent2">
            <a:hueOff val="-898490"/>
            <a:satOff val="6181"/>
            <a:lumOff val="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Documents sent to Co-Owners</a:t>
          </a:r>
        </a:p>
      </dsp:txBody>
      <dsp:txXfrm>
        <a:off x="30442" y="1572847"/>
        <a:ext cx="4808772" cy="562726"/>
      </dsp:txXfrm>
    </dsp:sp>
    <dsp:sp modelId="{2DB2EF3B-5F63-489C-82F9-8278ABCC3208}">
      <dsp:nvSpPr>
        <dsp:cNvPr id="0" name=""/>
        <dsp:cNvSpPr/>
      </dsp:nvSpPr>
      <dsp:spPr>
        <a:xfrm>
          <a:off x="0" y="2240895"/>
          <a:ext cx="4869656" cy="623610"/>
        </a:xfrm>
        <a:prstGeom prst="roundRect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Ballot sent (90-day clock)</a:t>
          </a:r>
        </a:p>
      </dsp:txBody>
      <dsp:txXfrm>
        <a:off x="30442" y="2271337"/>
        <a:ext cx="4808772" cy="562726"/>
      </dsp:txXfrm>
    </dsp:sp>
    <dsp:sp modelId="{E7E1A592-DB42-410A-908B-FE210AD4BD1F}">
      <dsp:nvSpPr>
        <dsp:cNvPr id="0" name=""/>
        <dsp:cNvSpPr/>
      </dsp:nvSpPr>
      <dsp:spPr>
        <a:xfrm>
          <a:off x="0" y="2939385"/>
          <a:ext cx="4869656" cy="623610"/>
        </a:xfrm>
        <a:prstGeom prst="roundRect">
          <a:avLst/>
        </a:prstGeom>
        <a:solidFill>
          <a:schemeClr val="accent2">
            <a:hueOff val="-2695471"/>
            <a:satOff val="18542"/>
            <a:lumOff val="20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4. Votes returned by mail, email</a:t>
          </a:r>
        </a:p>
      </dsp:txBody>
      <dsp:txXfrm>
        <a:off x="30442" y="2969827"/>
        <a:ext cx="4808772" cy="562726"/>
      </dsp:txXfrm>
    </dsp:sp>
    <dsp:sp modelId="{E4FD0C7D-ABB2-41F1-9A20-90D7D8889ACC}">
      <dsp:nvSpPr>
        <dsp:cNvPr id="0" name=""/>
        <dsp:cNvSpPr/>
      </dsp:nvSpPr>
      <dsp:spPr>
        <a:xfrm>
          <a:off x="0" y="3637875"/>
          <a:ext cx="4869656" cy="623610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5. Assessment of votes </a:t>
          </a:r>
        </a:p>
      </dsp:txBody>
      <dsp:txXfrm>
        <a:off x="30442" y="3668317"/>
        <a:ext cx="4808772" cy="5627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95711-8998-4CE5-9B2B-63BC3E58FBD0}">
      <dsp:nvSpPr>
        <dsp:cNvPr id="0" name=""/>
        <dsp:cNvSpPr/>
      </dsp:nvSpPr>
      <dsp:spPr>
        <a:xfrm>
          <a:off x="0" y="304789"/>
          <a:ext cx="5157344" cy="17444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Board is seeking volunteers to help guide the community through the upcoming By-Laws amendment process.  Your  voice matters – and your help can make a difference!</a:t>
          </a:r>
        </a:p>
      </dsp:txBody>
      <dsp:txXfrm>
        <a:off x="85156" y="389945"/>
        <a:ext cx="4987032" cy="1574121"/>
      </dsp:txXfrm>
    </dsp:sp>
    <dsp:sp modelId="{184E9885-4F98-4E11-B34E-000F57B1392B}">
      <dsp:nvSpPr>
        <dsp:cNvPr id="0" name=""/>
        <dsp:cNvSpPr/>
      </dsp:nvSpPr>
      <dsp:spPr>
        <a:xfrm>
          <a:off x="0" y="2154342"/>
          <a:ext cx="5157344" cy="199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4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Help plan and share helpful materials like FAQs, community notices, and attend  in-person gatherings.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Talk with neighbors about the proposed By-Laws changes and gather their thoughts to share with the Board.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Assist with friendly, door-to-door outreach to secure the approval of 2/3 of Briar Hill  homeowners (120 homes needed).</a:t>
          </a:r>
        </a:p>
      </dsp:txBody>
      <dsp:txXfrm>
        <a:off x="0" y="2154342"/>
        <a:ext cx="5157344" cy="1997608"/>
      </dsp:txXfrm>
    </dsp:sp>
    <dsp:sp modelId="{CF415E41-B6FD-4310-8BD1-11E3093FD719}">
      <dsp:nvSpPr>
        <dsp:cNvPr id="0" name=""/>
        <dsp:cNvSpPr/>
      </dsp:nvSpPr>
      <dsp:spPr>
        <a:xfrm>
          <a:off x="0" y="4267196"/>
          <a:ext cx="5157344" cy="1991340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you are interested in lending a hand, please reach out to: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Jan Hewett (</a:t>
          </a:r>
          <a:r>
            <a:rPr lang="en-US" sz="2000" u="none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janhewett@comcast.net</a:t>
          </a:r>
          <a:r>
            <a:rPr lang="en-US" sz="2000" kern="1200" dirty="0"/>
            <a:t>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Alan Knaus (alanknaus@comcast.net)</a:t>
          </a:r>
        </a:p>
      </dsp:txBody>
      <dsp:txXfrm>
        <a:off x="97209" y="4364405"/>
        <a:ext cx="4962926" cy="1796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F1CC1-9088-415D-A76F-0EE95F077FB0}">
      <dsp:nvSpPr>
        <dsp:cNvPr id="0" name=""/>
        <dsp:cNvSpPr/>
      </dsp:nvSpPr>
      <dsp:spPr>
        <a:xfrm>
          <a:off x="0" y="26279"/>
          <a:ext cx="4869656" cy="1998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Each homeowner will receive a red-line version of the old bylaws and a clean version with the new information.</a:t>
          </a:r>
        </a:p>
      </dsp:txBody>
      <dsp:txXfrm>
        <a:off x="97552" y="123831"/>
        <a:ext cx="4674552" cy="1803256"/>
      </dsp:txXfrm>
    </dsp:sp>
    <dsp:sp modelId="{D5AC8176-D315-4533-BDE5-C9A94731BC7A}">
      <dsp:nvSpPr>
        <dsp:cNvPr id="0" name=""/>
        <dsp:cNvSpPr/>
      </dsp:nvSpPr>
      <dsp:spPr>
        <a:xfrm>
          <a:off x="0" y="2024640"/>
          <a:ext cx="4869656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1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</dsp:txBody>
      <dsp:txXfrm>
        <a:off x="0" y="2024640"/>
        <a:ext cx="4869656" cy="463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6CFB-F477-496E-BB45-90F5205543F7}">
      <dsp:nvSpPr>
        <dsp:cNvPr id="0" name=""/>
        <dsp:cNvSpPr/>
      </dsp:nvSpPr>
      <dsp:spPr>
        <a:xfrm>
          <a:off x="0" y="0"/>
          <a:ext cx="4869656" cy="4680000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</a:t>
          </a:r>
          <a:r>
            <a:rPr lang="en-US" sz="2000" b="1" kern="1200" dirty="0"/>
            <a:t>Summer 2025 </a:t>
          </a:r>
          <a:r>
            <a:rPr lang="en-US" sz="2000" kern="1200" dirty="0"/>
            <a:t>– In-Person meeting(s), post-cards, one-page announcements, attendance at board meetings and talking to board members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</a:t>
          </a:r>
          <a:r>
            <a:rPr lang="en-US" sz="2000" b="1" kern="1200" dirty="0"/>
            <a:t>Fall 2025 </a:t>
          </a:r>
          <a:r>
            <a:rPr lang="en-US" sz="2000" kern="1200" dirty="0"/>
            <a:t>– Ballot with red-line and clean version of governing documents mailed to every household in HOA.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Start of 90-day formal ballot/vote process.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</a:t>
          </a:r>
          <a:r>
            <a:rPr lang="en-US" sz="2000" b="1" kern="1200" dirty="0"/>
            <a:t>December 2025 </a:t>
          </a:r>
          <a:r>
            <a:rPr lang="en-US" sz="2000" kern="1200" dirty="0"/>
            <a:t>– Final vote is due (exact date to be announced).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End of December/early January – Ballot Results Announcement.</a:t>
          </a:r>
        </a:p>
      </dsp:txBody>
      <dsp:txXfrm>
        <a:off x="228459" y="228459"/>
        <a:ext cx="4412738" cy="4223082"/>
      </dsp:txXfrm>
    </dsp:sp>
    <dsp:sp modelId="{9610BF72-011C-425E-A7B8-DFF54E6AC090}">
      <dsp:nvSpPr>
        <dsp:cNvPr id="0" name=""/>
        <dsp:cNvSpPr/>
      </dsp:nvSpPr>
      <dsp:spPr>
        <a:xfrm>
          <a:off x="0" y="4727100"/>
          <a:ext cx="486965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1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4727100"/>
        <a:ext cx="4869656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F7B15ED-E478-48BF-8F70-2B990337FD11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68E38AD5-83F7-4C8C-9B50-8C72C41239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9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7938"/>
            <a:ext cx="6435725" cy="4827587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085" tIns="45545" rIns="91085" bIns="455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33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2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54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7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45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97CC9-511A-45F9-AF59-20D920F9DBAA}" type="datetime1">
              <a:rPr lang="en-US" sz="1400" b="1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7/21/2025</a:t>
            </a:fld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8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77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918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45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97CC9-511A-45F9-AF59-20D920F9DBAA}" type="datetime1">
              <a:rPr lang="en-US" sz="1400" b="1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7/21/2025</a:t>
            </a:fld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7015" y="90490"/>
            <a:ext cx="8612187" cy="6554787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38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mper stick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5056620"/>
            <a:ext cx="7924800" cy="1496580"/>
          </a:xfrm>
          <a:prstGeom prst="roundRect">
            <a:avLst/>
          </a:prstGeom>
          <a:solidFill>
            <a:srgbClr val="0000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>
            <a:lvl1pPr>
              <a:defRPr lang="en-US" sz="1400" smtClean="0">
                <a:solidFill>
                  <a:srgbClr val="FFFFFF"/>
                </a:solidFill>
              </a:defRPr>
            </a:lvl1pPr>
            <a:lvl2pPr>
              <a:defRPr lang="en-US" sz="1400" smtClean="0">
                <a:solidFill>
                  <a:schemeClr val="bg1"/>
                </a:solidFill>
              </a:defRPr>
            </a:lvl2pPr>
            <a:lvl3pPr>
              <a:defRPr lang="en-US" sz="14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6629400"/>
            <a:ext cx="8077200" cy="228600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>
            <a:lvl1pPr marL="0" indent="0">
              <a:buNone/>
              <a:defRPr sz="1000"/>
            </a:lvl1pPr>
            <a:lvl2pPr marL="287270" indent="0">
              <a:buNone/>
              <a:defRPr sz="1000"/>
            </a:lvl2pPr>
            <a:lvl3pPr marL="914186" indent="0">
              <a:buNone/>
              <a:defRPr sz="1000"/>
            </a:lvl3pPr>
            <a:lvl4pPr marL="1371279" indent="0">
              <a:buNone/>
              <a:defRPr sz="1000"/>
            </a:lvl4pPr>
            <a:lvl5pPr marL="1828373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07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849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610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768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71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457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4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4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10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7015" y="90490"/>
            <a:ext cx="8612187" cy="6554787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493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1040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42D4C-899B-4CA4-B0EC-FA9E262E6C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5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E77DBE-B18C-489C-A64C-84ED93ECF1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9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CB70F-7ACB-473B-83D0-E47F1813CE55}" type="datetime1">
              <a:rPr lang="en-US" sz="1400" b="1" smtClean="0">
                <a:solidFill>
                  <a:prstClr val="white"/>
                </a:solidFill>
              </a:rPr>
              <a:t>7/21/2025</a:t>
            </a:fld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23689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846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729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4472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5953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01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8679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2610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08844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232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6703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20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461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085" tIns="45545" rIns="91085" bIns="45545"/>
          <a:lstStyle>
            <a:lvl1pPr marL="0" indent="0" algn="ctr">
              <a:buNone/>
              <a:defRPr/>
            </a:lvl1pPr>
            <a:lvl2pPr marL="455449" indent="0" algn="ctr">
              <a:buNone/>
              <a:defRPr/>
            </a:lvl2pPr>
            <a:lvl3pPr marL="910901" indent="0" algn="ctr">
              <a:buNone/>
              <a:defRPr/>
            </a:lvl3pPr>
            <a:lvl4pPr marL="1366346" indent="0" algn="ctr">
              <a:buNone/>
              <a:defRPr/>
            </a:lvl4pPr>
            <a:lvl5pPr marL="1821804" indent="0" algn="ctr">
              <a:buNone/>
              <a:defRPr/>
            </a:lvl5pPr>
            <a:lvl6pPr marL="2277258" indent="0" algn="ctr">
              <a:buNone/>
              <a:defRPr/>
            </a:lvl6pPr>
            <a:lvl7pPr marL="2732702" indent="0" algn="ctr">
              <a:buNone/>
              <a:defRPr/>
            </a:lvl7pPr>
            <a:lvl8pPr marL="3188160" indent="0" algn="ctr">
              <a:buNone/>
              <a:defRPr/>
            </a:lvl8pPr>
            <a:lvl9pPr marL="36436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085" tIns="45545" rIns="91085" bIns="45545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CB70F-7ACB-473B-83D0-E47F1813CE55}" type="datetime1">
              <a:rPr lang="en-US" sz="1400" b="1" smtClean="0">
                <a:solidFill>
                  <a:prstClr val="white"/>
                </a:solidFill>
              </a:rPr>
              <a:t>7/21/2025</a:t>
            </a:fld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085" tIns="45545" rIns="91085" bIns="45545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43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609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87111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169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605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7015" y="90593"/>
            <a:ext cx="8612187" cy="6554787"/>
          </a:xfrm>
          <a:prstGeom prst="rect">
            <a:avLst/>
          </a:prstGeom>
        </p:spPr>
        <p:txBody>
          <a:bodyPr lIns="91085" tIns="45545" rIns="91085" bIns="455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86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mper stick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5068542"/>
            <a:ext cx="7924800" cy="1484662"/>
          </a:xfrm>
          <a:prstGeom prst="roundRect">
            <a:avLst/>
          </a:prstGeom>
          <a:solidFill>
            <a:srgbClr val="0000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85" tIns="45545" rIns="91085" bIns="45545" anchor="b">
            <a:spAutoFit/>
          </a:bodyPr>
          <a:lstStyle>
            <a:lvl1pPr>
              <a:defRPr lang="en-US" sz="1400" smtClean="0">
                <a:solidFill>
                  <a:srgbClr val="FFFFFF"/>
                </a:solidFill>
              </a:defRPr>
            </a:lvl1pPr>
            <a:lvl2pPr>
              <a:defRPr lang="en-US" sz="1400" smtClean="0">
                <a:solidFill>
                  <a:schemeClr val="bg1"/>
                </a:solidFill>
              </a:defRPr>
            </a:lvl2pPr>
            <a:lvl3pPr>
              <a:defRPr lang="en-US" sz="14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6629400"/>
            <a:ext cx="8077200" cy="228600"/>
          </a:xfrm>
          <a:prstGeom prst="rect">
            <a:avLst/>
          </a:prstGeom>
        </p:spPr>
        <p:txBody>
          <a:bodyPr lIns="91085" tIns="45545" rIns="91085" bIns="45545">
            <a:noAutofit/>
          </a:bodyPr>
          <a:lstStyle>
            <a:lvl1pPr marL="0" indent="0">
              <a:buNone/>
              <a:defRPr sz="1000"/>
            </a:lvl1pPr>
            <a:lvl2pPr marL="286238" indent="0">
              <a:buNone/>
              <a:defRPr sz="1000"/>
            </a:lvl2pPr>
            <a:lvl3pPr marL="910901" indent="0">
              <a:buNone/>
              <a:defRPr sz="1000"/>
            </a:lvl3pPr>
            <a:lvl4pPr marL="1366346" indent="0">
              <a:buNone/>
              <a:defRPr sz="1000"/>
            </a:lvl4pPr>
            <a:lvl5pPr marL="1821804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9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9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002" y="44544"/>
            <a:ext cx="1605998" cy="4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93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182581"/>
            <a:ext cx="8705850" cy="4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60" tIns="45533" rIns="91060" bIns="4553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267743" y="6577060"/>
            <a:ext cx="892763" cy="2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85" tIns="45545" rIns="91085" bIns="455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SLIDE </a:t>
            </a:r>
            <a:fld id="{26B07DAD-332A-4483-A955-AD1DCF59F78E}" type="slidenum">
              <a:rPr lang="en-US" sz="1200" b="1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8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5pPr>
      <a:lvl6pPr marL="455449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6pPr>
      <a:lvl7pPr marL="910901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7pPr>
      <a:lvl8pPr marL="1366346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8pPr>
      <a:lvl9pPr marL="1821804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9pPr>
    </p:titleStyle>
    <p:bodyStyle>
      <a:lvl1pPr marL="341588" indent="-34158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109" indent="-28465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625" indent="-22772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4082" indent="-22772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9528" indent="-22772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4983" indent="-2277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0436" indent="-2277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5885" indent="-2277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1337" indent="-2277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49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01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46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804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58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02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160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612" algn="l" defTabSz="9109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182563"/>
            <a:ext cx="870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 userDrawn="1"/>
        </p:nvSpPr>
        <p:spPr bwMode="auto">
          <a:xfrm>
            <a:off x="0" y="2"/>
            <a:ext cx="838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/>
          <a:lstStyle>
            <a:lvl1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SECRET</a:t>
            </a: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52" y="2"/>
            <a:ext cx="931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8267702" y="6577015"/>
            <a:ext cx="86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SLIDE </a:t>
            </a:r>
            <a:fld id="{26B07DAD-332A-4483-A955-AD1DCF59F78E}" type="slidenum">
              <a:rPr lang="en-US" sz="1200" b="1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8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5pPr>
      <a:lvl6pPr marL="457092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6pPr>
      <a:lvl7pPr marL="914186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7pPr>
      <a:lvl8pPr marL="1371279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8pPr>
      <a:lvl9pPr marL="1828373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182563"/>
            <a:ext cx="870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"/>
            <a:ext cx="838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/>
          <a:lstStyle>
            <a:lvl1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SECRET</a:t>
            </a:r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52" y="2"/>
            <a:ext cx="931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267702" y="6577015"/>
            <a:ext cx="86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SLIDE </a:t>
            </a:r>
            <a:fld id="{26B07DAD-332A-4483-A955-AD1DCF59F78E}" type="slidenum">
              <a:rPr lang="en-US" sz="1200" b="1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4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5pPr>
      <a:lvl6pPr marL="457092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6pPr>
      <a:lvl7pPr marL="914186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7pPr>
      <a:lvl8pPr marL="1371279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8pPr>
      <a:lvl9pPr marL="1828373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182563"/>
            <a:ext cx="870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"/>
            <a:ext cx="838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/>
          <a:lstStyle>
            <a:lvl1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SECRET</a:t>
            </a:r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52" y="2"/>
            <a:ext cx="931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267702" y="6577015"/>
            <a:ext cx="86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SLIDE </a:t>
            </a:r>
            <a:fld id="{26B07DAD-332A-4483-A955-AD1DCF59F78E}" type="slidenum">
              <a:rPr lang="en-US" sz="1200" b="1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5pPr>
      <a:lvl6pPr marL="457092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6pPr>
      <a:lvl7pPr marL="914186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7pPr>
      <a:lvl8pPr marL="1371279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8pPr>
      <a:lvl9pPr marL="1828373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182563"/>
            <a:ext cx="870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838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/>
          <a:lstStyle>
            <a:lvl1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49400" algn="r"/>
                <a:tab pos="1654175" algn="r"/>
                <a:tab pos="2171700" algn="r"/>
                <a:tab pos="24003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cs typeface="Arial" charset="0"/>
              </a:rPr>
              <a:t>SECRET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50" y="0"/>
            <a:ext cx="9318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8267700" y="6577013"/>
            <a:ext cx="86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SLIDE </a:t>
            </a:r>
            <a:fld id="{A1736E5A-D18F-4DB7-B43B-6305A8F11771}" type="slidenum">
              <a:rPr lang="en-US" altLang="en-US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5pPr>
      <a:lvl6pPr marL="457092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6pPr>
      <a:lvl7pPr marL="914186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7pPr>
      <a:lvl8pPr marL="1371279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8pPr>
      <a:lvl9pPr marL="1828373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1" name="Group 36870">
            <a:extLst>
              <a:ext uri="{FF2B5EF4-FFF2-40B4-BE49-F238E27FC236}">
                <a16:creationId xmlns:a16="http://schemas.microsoft.com/office/drawing/2014/main" id="{7849537D-1221-4438-B909-C42F4F6FA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36872" name="Freeform 6">
              <a:extLst>
                <a:ext uri="{FF2B5EF4-FFF2-40B4-BE49-F238E27FC236}">
                  <a16:creationId xmlns:a16="http://schemas.microsoft.com/office/drawing/2014/main" id="{B9369139-A1D9-468A-8DE6-63CDED36E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3" name="Freeform 7">
              <a:extLst>
                <a:ext uri="{FF2B5EF4-FFF2-40B4-BE49-F238E27FC236}">
                  <a16:creationId xmlns:a16="http://schemas.microsoft.com/office/drawing/2014/main" id="{DE444BBB-1B72-4F5F-AAA3-42E36F8B9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4" name="Freeform 8">
              <a:extLst>
                <a:ext uri="{FF2B5EF4-FFF2-40B4-BE49-F238E27FC236}">
                  <a16:creationId xmlns:a16="http://schemas.microsoft.com/office/drawing/2014/main" id="{62D52ECB-5FA4-4A10-A562-65C5F483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5" name="Freeform 9">
              <a:extLst>
                <a:ext uri="{FF2B5EF4-FFF2-40B4-BE49-F238E27FC236}">
                  <a16:creationId xmlns:a16="http://schemas.microsoft.com/office/drawing/2014/main" id="{C93506B6-1284-4F4C-84BE-00B492E8A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6" name="Freeform 10">
              <a:extLst>
                <a:ext uri="{FF2B5EF4-FFF2-40B4-BE49-F238E27FC236}">
                  <a16:creationId xmlns:a16="http://schemas.microsoft.com/office/drawing/2014/main" id="{7AAC1053-70BF-4F74-BC7F-4A85455D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7" name="Freeform 11">
              <a:extLst>
                <a:ext uri="{FF2B5EF4-FFF2-40B4-BE49-F238E27FC236}">
                  <a16:creationId xmlns:a16="http://schemas.microsoft.com/office/drawing/2014/main" id="{02052C87-1A5D-4DD3-96E3-7FBB1B2C8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 useBgFill="1">
        <p:nvSpPr>
          <p:cNvPr id="36879" name="Rectangle 36878">
            <a:extLst>
              <a:ext uri="{FF2B5EF4-FFF2-40B4-BE49-F238E27FC236}">
                <a16:creationId xmlns:a16="http://schemas.microsoft.com/office/drawing/2014/main" id="{85125C52-7706-4FD7-B255-8A148ACB9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881" name="Group 36880">
            <a:extLst>
              <a:ext uri="{FF2B5EF4-FFF2-40B4-BE49-F238E27FC236}">
                <a16:creationId xmlns:a16="http://schemas.microsoft.com/office/drawing/2014/main" id="{85F8FC2D-4ACC-4377-88B5-64863EBC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36882" name="Freeform 6">
              <a:extLst>
                <a:ext uri="{FF2B5EF4-FFF2-40B4-BE49-F238E27FC236}">
                  <a16:creationId xmlns:a16="http://schemas.microsoft.com/office/drawing/2014/main" id="{52595676-43DB-4019-B10C-5BD9413E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3" name="Freeform 7">
              <a:extLst>
                <a:ext uri="{FF2B5EF4-FFF2-40B4-BE49-F238E27FC236}">
                  <a16:creationId xmlns:a16="http://schemas.microsoft.com/office/drawing/2014/main" id="{3810FDE1-F53F-4C2B-9357-257C9593E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4" name="Freeform 8">
              <a:extLst>
                <a:ext uri="{FF2B5EF4-FFF2-40B4-BE49-F238E27FC236}">
                  <a16:creationId xmlns:a16="http://schemas.microsoft.com/office/drawing/2014/main" id="{DE5DA9C7-E7C4-43BA-9D85-C011A9BA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5" name="Freeform 9">
              <a:extLst>
                <a:ext uri="{FF2B5EF4-FFF2-40B4-BE49-F238E27FC236}">
                  <a16:creationId xmlns:a16="http://schemas.microsoft.com/office/drawing/2014/main" id="{2185CF5B-97D1-429C-A5BA-0438A0C5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6" name="Freeform 10">
              <a:extLst>
                <a:ext uri="{FF2B5EF4-FFF2-40B4-BE49-F238E27FC236}">
                  <a16:creationId xmlns:a16="http://schemas.microsoft.com/office/drawing/2014/main" id="{950E5E44-EC41-4C69-BF1A-253CBE0D1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87" name="Freeform 11">
              <a:extLst>
                <a:ext uri="{FF2B5EF4-FFF2-40B4-BE49-F238E27FC236}">
                  <a16:creationId xmlns:a16="http://schemas.microsoft.com/office/drawing/2014/main" id="{297DE09D-82FE-44E9-9245-2B6D536C1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8" descr="A sign with flowers and grass&#10;&#10;Description automatically generated">
            <a:extLst>
              <a:ext uri="{FF2B5EF4-FFF2-40B4-BE49-F238E27FC236}">
                <a16:creationId xmlns:a16="http://schemas.microsoft.com/office/drawing/2014/main" id="{FD092BEF-DDFF-4D45-2AFC-815C53EBF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0" r="11989" b="-1"/>
          <a:stretch>
            <a:fillRect/>
          </a:stretch>
        </p:blipFill>
        <p:spPr>
          <a:xfrm>
            <a:off x="20" y="1"/>
            <a:ext cx="2381594" cy="1746553"/>
          </a:xfrm>
          <a:custGeom>
            <a:avLst/>
            <a:gdLst/>
            <a:ahLst/>
            <a:cxnLst/>
            <a:rect l="l" t="t" r="r" b="b"/>
            <a:pathLst>
              <a:path w="3175486" h="1746553">
                <a:moveTo>
                  <a:pt x="0" y="0"/>
                </a:moveTo>
                <a:lnTo>
                  <a:pt x="3175486" y="0"/>
                </a:lnTo>
                <a:lnTo>
                  <a:pt x="2881046" y="1746553"/>
                </a:lnTo>
                <a:lnTo>
                  <a:pt x="0" y="1260188"/>
                </a:lnTo>
                <a:close/>
              </a:path>
            </a:pathLst>
          </a:custGeom>
          <a:noFill/>
          <a:ln w="38100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CC309B-7FC4-68DA-6189-0431BF18CE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20" r="24821" b="2"/>
          <a:stretch>
            <a:fillRect/>
          </a:stretch>
        </p:blipFill>
        <p:spPr>
          <a:xfrm>
            <a:off x="20" y="1260552"/>
            <a:ext cx="2160721" cy="2231739"/>
          </a:xfrm>
          <a:custGeom>
            <a:avLst/>
            <a:gdLst/>
            <a:ahLst/>
            <a:cxnLst/>
            <a:rect l="l" t="t" r="r" b="b"/>
            <a:pathLst>
              <a:path w="2880987" h="2231739">
                <a:moveTo>
                  <a:pt x="0" y="0"/>
                </a:moveTo>
                <a:lnTo>
                  <a:pt x="2880987" y="486355"/>
                </a:lnTo>
                <a:lnTo>
                  <a:pt x="2586744" y="2231739"/>
                </a:lnTo>
                <a:lnTo>
                  <a:pt x="0" y="1795057"/>
                </a:lnTo>
                <a:close/>
              </a:path>
            </a:pathLst>
          </a:custGeom>
          <a:noFill/>
          <a:ln w="38100">
            <a:noFill/>
          </a:ln>
          <a:effectLst/>
        </p:spPr>
      </p:pic>
      <p:cxnSp>
        <p:nvCxnSpPr>
          <p:cNvPr id="36889" name="Straight Connector 36888">
            <a:extLst>
              <a:ext uri="{FF2B5EF4-FFF2-40B4-BE49-F238E27FC236}">
                <a16:creationId xmlns:a16="http://schemas.microsoft.com/office/drawing/2014/main" id="{378B3870-3745-455D-BA39-2AEA538F1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60552"/>
            <a:ext cx="2160784" cy="4860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treet with flowers and grass&#10;&#10;Description automatically generated">
            <a:extLst>
              <a:ext uri="{FF2B5EF4-FFF2-40B4-BE49-F238E27FC236}">
                <a16:creationId xmlns:a16="http://schemas.microsoft.com/office/drawing/2014/main" id="{25A32AC9-F11C-5F2D-213E-52711A8009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79" r="28241" b="-1"/>
          <a:stretch>
            <a:fillRect/>
          </a:stretch>
        </p:blipFill>
        <p:spPr>
          <a:xfrm>
            <a:off x="20" y="3055632"/>
            <a:ext cx="1940035" cy="2190319"/>
          </a:xfrm>
          <a:custGeom>
            <a:avLst/>
            <a:gdLst/>
            <a:ahLst/>
            <a:cxnLst/>
            <a:rect l="l" t="t" r="r" b="b"/>
            <a:pathLst>
              <a:path w="2586740" h="2190319">
                <a:moveTo>
                  <a:pt x="0" y="0"/>
                </a:moveTo>
                <a:lnTo>
                  <a:pt x="2586740" y="436681"/>
                </a:lnTo>
                <a:lnTo>
                  <a:pt x="2294818" y="2168301"/>
                </a:lnTo>
                <a:lnTo>
                  <a:pt x="2310547" y="2190319"/>
                </a:lnTo>
                <a:lnTo>
                  <a:pt x="0" y="1846332"/>
                </a:lnTo>
                <a:close/>
              </a:path>
            </a:pathLst>
          </a:custGeom>
          <a:noFill/>
          <a:ln w="38100">
            <a:noFill/>
          </a:ln>
          <a:effectLst/>
        </p:spPr>
      </p:pic>
      <p:cxnSp>
        <p:nvCxnSpPr>
          <p:cNvPr id="36891" name="Straight Connector 36890">
            <a:extLst>
              <a:ext uri="{FF2B5EF4-FFF2-40B4-BE49-F238E27FC236}">
                <a16:creationId xmlns:a16="http://schemas.microsoft.com/office/drawing/2014/main" id="{5BD0B160-96F0-4959-BFD9-8950B5FD4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055632"/>
            <a:ext cx="1940058" cy="4366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ign with flowers and grass in front of a building&#10;&#10;Description automatically generated">
            <a:extLst>
              <a:ext uri="{FF2B5EF4-FFF2-40B4-BE49-F238E27FC236}">
                <a16:creationId xmlns:a16="http://schemas.microsoft.com/office/drawing/2014/main" id="{E6914BEA-4DDB-3EB3-3B36-78EA11CAD7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42" r="9081" b="-4"/>
          <a:stretch>
            <a:fillRect/>
          </a:stretch>
        </p:blipFill>
        <p:spPr>
          <a:xfrm>
            <a:off x="20" y="4901964"/>
            <a:ext cx="2594352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</p:spPr>
      </p:pic>
      <p:cxnSp>
        <p:nvCxnSpPr>
          <p:cNvPr id="36893" name="Straight Connector 36892">
            <a:extLst>
              <a:ext uri="{FF2B5EF4-FFF2-40B4-BE49-F238E27FC236}">
                <a16:creationId xmlns:a16="http://schemas.microsoft.com/office/drawing/2014/main" id="{1C76BC0F-67E4-4837-B593-566CB3CA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901964"/>
            <a:ext cx="1721113" cy="32196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Text Box 3"/>
          <p:cNvSpPr txBox="1">
            <a:spLocks noChangeArrowheads="1"/>
          </p:cNvSpPr>
          <p:nvPr/>
        </p:nvSpPr>
        <p:spPr bwMode="blackWhite">
          <a:xfrm>
            <a:off x="2710424" y="1711860"/>
            <a:ext cx="5585221" cy="3124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4800" b="1" i="1" dirty="0">
                <a:latin typeface="+mn-lt"/>
              </a:rPr>
              <a:t>Briar Hill Subdivision</a:t>
            </a:r>
          </a:p>
          <a:p>
            <a:pPr algn="ctr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4800" b="1" i="1" dirty="0">
                <a:latin typeface="+mn-lt"/>
              </a:rPr>
              <a:t>Townhall Meeting</a:t>
            </a:r>
          </a:p>
          <a:p>
            <a:pPr algn="ctr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4800" b="1" i="1" dirty="0">
                <a:latin typeface="+mn-lt"/>
              </a:rPr>
              <a:t>July 23, 2025</a:t>
            </a:r>
          </a:p>
        </p:txBody>
      </p:sp>
    </p:spTree>
    <p:extLst>
      <p:ext uri="{BB962C8B-B14F-4D97-AF65-F5344CB8AC3E}">
        <p14:creationId xmlns:p14="http://schemas.microsoft.com/office/powerpoint/2010/main" val="11198739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12" y="609600"/>
            <a:ext cx="2694348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Neighborhood Champions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2F036207-A351-CB6F-6AFC-F6B6E9C5E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568593"/>
              </p:ext>
            </p:extLst>
          </p:nvPr>
        </p:nvGraphicFramePr>
        <p:xfrm>
          <a:off x="3758056" y="152400"/>
          <a:ext cx="5157344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7678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064709-5FD1-AFAD-A3EA-C866309E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5F4593-BC50-2ED5-2B3E-192520B5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How will I review the old document with the new changes?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EE2F6AB2-9C34-A441-782F-C5F8E4B5D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75448"/>
              </p:ext>
            </p:extLst>
          </p:nvPr>
        </p:nvGraphicFramePr>
        <p:xfrm>
          <a:off x="3757612" y="685800"/>
          <a:ext cx="4869656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558E08-0CDD-A923-1E8C-796E04858D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3" y="2992144"/>
            <a:ext cx="5469733" cy="3180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80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36D55-2681-8FCB-F42C-E65A965D9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B0FBB1-AC3C-6F08-C845-0F85F54E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Will when this happen?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E6849112-5D0D-D182-36BE-85BB8183BC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81960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100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15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" name="Picture 2" descr="Close-up of hands raised in classroom">
            <a:extLst>
              <a:ext uri="{FF2B5EF4-FFF2-40B4-BE49-F238E27FC236}">
                <a16:creationId xmlns:a16="http://schemas.microsoft.com/office/drawing/2014/main" id="{E7E5587D-E73D-289C-426D-B08858137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r="48874" b="-1"/>
          <a:stretch>
            <a:fillRect/>
          </a:stretch>
        </p:blipFill>
        <p:spPr>
          <a:xfrm>
            <a:off x="20" y="10"/>
            <a:ext cx="2608639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882900" y="2048933"/>
            <a:ext cx="5744367" cy="374226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400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Agenda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F9C95AE-D919-3281-608D-8B81C929F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795781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23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Current Briar Hill Board Members</a:t>
            </a:r>
            <a:endParaRPr lang="en-US" sz="3400" b="1" i="1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C624DB98-9BDA-332E-7E49-8317616BE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890526"/>
              </p:ext>
            </p:extLst>
          </p:nvPr>
        </p:nvGraphicFramePr>
        <p:xfrm>
          <a:off x="3757612" y="685800"/>
          <a:ext cx="4869656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537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4877A-DAB4-18DA-6046-E9909E55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4212-5ED7-7314-5355-EEA83E8A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Why are we making these changes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35AD3-798F-2F0A-A2D2-C31BF0A2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F5E35E-1D88-99D6-FC54-BCA8C46F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05" y="5081318"/>
            <a:ext cx="3699621" cy="15716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0915DCA-7D8F-5E94-2205-CEA75AA37801}"/>
              </a:ext>
            </a:extLst>
          </p:cNvPr>
          <p:cNvGrpSpPr/>
          <p:nvPr/>
        </p:nvGrpSpPr>
        <p:grpSpPr>
          <a:xfrm>
            <a:off x="3924562" y="316575"/>
            <a:ext cx="4869656" cy="4643700"/>
            <a:chOff x="1787390" y="-559726"/>
            <a:chExt cx="4869656" cy="46437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6CB6696-4B8A-6E24-EC23-D8D12A3C9AC8}"/>
                </a:ext>
              </a:extLst>
            </p:cNvPr>
            <p:cNvSpPr/>
            <p:nvPr/>
          </p:nvSpPr>
          <p:spPr>
            <a:xfrm>
              <a:off x="1787390" y="-559726"/>
              <a:ext cx="4869656" cy="46437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206096D9-F660-B938-85CE-9015B4A53424}"/>
                </a:ext>
              </a:extLst>
            </p:cNvPr>
            <p:cNvSpPr txBox="1"/>
            <p:nvPr/>
          </p:nvSpPr>
          <p:spPr>
            <a:xfrm>
              <a:off x="2010137" y="-296629"/>
              <a:ext cx="4424162" cy="411750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1. </a:t>
              </a:r>
              <a:r>
                <a:rPr lang="en-US" sz="2500" kern="1200" dirty="0">
                  <a:cs typeface="Arial" panose="020B0604020202020204" pitchFamily="34" charset="0"/>
                </a:rPr>
                <a:t>Original document created by the developer - ~30+ years old.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>
                  <a:cs typeface="Arial" panose="020B0604020202020204" pitchFamily="34" charset="0"/>
                </a:rPr>
                <a:t>2. Missing sections routinely found in HOA governing documents today.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>
                  <a:cs typeface="Arial" panose="020B0604020202020204" pitchFamily="34" charset="0"/>
                </a:rPr>
                <a:t>3. Modernizing the document will help the community run smoothly.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43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3B06E7-5163-C565-7904-F587B8B2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1352D-95AE-B139-314C-11E86684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8" y="685800"/>
            <a:ext cx="2722935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Updates to Laws/ Regulations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18513-36A4-4C11-0C33-D56A924C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E964F0A-0847-6CBE-3D56-05BC69D88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534613"/>
              </p:ext>
            </p:extLst>
          </p:nvPr>
        </p:nvGraphicFramePr>
        <p:xfrm>
          <a:off x="3910326" y="876299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73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1B639-E049-7013-06B4-F526A8D6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85CC8-4E98-434A-E620-4C6BAF04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Rentals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DAE0B-EE7E-AB79-831B-5FC2F785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6BEAB-C079-8647-35F2-8F8B78F19029}"/>
              </a:ext>
            </a:extLst>
          </p:cNvPr>
          <p:cNvGrpSpPr/>
          <p:nvPr/>
        </p:nvGrpSpPr>
        <p:grpSpPr>
          <a:xfrm>
            <a:off x="3826335" y="957000"/>
            <a:ext cx="4869656" cy="4563000"/>
            <a:chOff x="0" y="271199"/>
            <a:chExt cx="4869656" cy="4563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2BB3B8-ECA9-21D7-36B9-EAA2A08A3C97}"/>
                </a:ext>
              </a:extLst>
            </p:cNvPr>
            <p:cNvSpPr/>
            <p:nvPr/>
          </p:nvSpPr>
          <p:spPr>
            <a:xfrm>
              <a:off x="0" y="271199"/>
              <a:ext cx="4869656" cy="45630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72420B33-7D62-1D47-0FA0-4E367D158323}"/>
                </a:ext>
              </a:extLst>
            </p:cNvPr>
            <p:cNvSpPr txBox="1"/>
            <p:nvPr/>
          </p:nvSpPr>
          <p:spPr>
            <a:xfrm>
              <a:off x="222747" y="493946"/>
              <a:ext cx="4424162" cy="4117506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1. Clearer Rental </a:t>
              </a:r>
              <a:r>
                <a:rPr lang="en-US" sz="2500" dirty="0"/>
                <a:t>R</a:t>
              </a:r>
              <a:r>
                <a:rPr lang="en-US" sz="2500" kern="1200" dirty="0"/>
                <a:t>ules </a:t>
              </a:r>
              <a:endParaRPr lang="en-US" sz="2500" kern="1200" dirty="0">
                <a:cs typeface="Arial" panose="020B0604020202020204" pitchFamily="34" charset="0"/>
              </a:endParaRP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>
                  <a:cs typeface="Arial" panose="020B0604020202020204" pitchFamily="34" charset="0"/>
                </a:rPr>
                <a:t>2. Standard Lease Agreement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>
                  <a:cs typeface="Arial" panose="020B0604020202020204" pitchFamily="34" charset="0"/>
                </a:rPr>
                <a:t>3. Limit Corporate Ownership</a:t>
              </a:r>
            </a:p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32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8853C-C1D6-43B2-71EE-5BAEED3A0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8B3DC-B659-1A87-AE2C-25A2D58D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Meetings - Quorum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89A6C-0441-CAFC-C10E-853F542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1D8C7A2-D924-9309-6476-0D59D38A6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58867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37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2D7F5-54F0-D953-2BC2-4C2BEDCE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F86E6-79AE-87B7-25AB-D5FB13D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" y="685800"/>
            <a:ext cx="2568154" cy="51054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Compliance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8DED0-79AA-51CB-B761-21C8710C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1FD790-C615-E3B3-E503-75E6BCA6F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424147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8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96D4F-1C13-AF69-C371-3CC66723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Steps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124DC-AAC0-62B6-7A43-ED812789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8772CB-B496-3EE5-E193-855433065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32063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589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52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9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6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</a:defRPr>
        </a:defPPr>
      </a:lstStyle>
    </a:spDef>
  </a:objectDefaults>
  <a:extraClrSchemeLst>
    <a:extraClrScheme>
      <a:clrScheme name="3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6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8_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3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d2fdb41-339c-4257-87f2-a665730b31fc}" enabled="0" method="" siteId="{7d2fdb41-339c-4257-87f2-a665730b31f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20689</TotalTime>
  <Words>630</Words>
  <Application>Microsoft Office PowerPoint</Application>
  <PresentationFormat>On-screen Show (4:3)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Corbel</vt:lpstr>
      <vt:lpstr>52_Default Design</vt:lpstr>
      <vt:lpstr>129_Default Design</vt:lpstr>
      <vt:lpstr>126_Default Design</vt:lpstr>
      <vt:lpstr>36_Default Design</vt:lpstr>
      <vt:lpstr>38_Default Design</vt:lpstr>
      <vt:lpstr>Parallax</vt:lpstr>
      <vt:lpstr>PowerPoint Presentation</vt:lpstr>
      <vt:lpstr>Agenda</vt:lpstr>
      <vt:lpstr>Current Briar Hill Board Members</vt:lpstr>
      <vt:lpstr>Why are we making these changes</vt:lpstr>
      <vt:lpstr>Updates to Laws/ Regulations</vt:lpstr>
      <vt:lpstr>Rentals</vt:lpstr>
      <vt:lpstr>Meetings - Quorum</vt:lpstr>
      <vt:lpstr>Compliance </vt:lpstr>
      <vt:lpstr>Next Steps</vt:lpstr>
      <vt:lpstr>Neighborhood Champions</vt:lpstr>
      <vt:lpstr>How will I review the old document with the new changes?</vt:lpstr>
      <vt:lpstr>Will when this happen?</vt:lpstr>
      <vt:lpstr>PowerPoint Presentation</vt:lpstr>
    </vt:vector>
  </TitlesOfParts>
  <Company>Ford Motor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WEATHER PACKAGE WEB VERBATIMS</dc:title>
  <dc:creator>Dare, Shannon (S.)</dc:creator>
  <cp:lastModifiedBy>Jan Hewett</cp:lastModifiedBy>
  <cp:revision>339</cp:revision>
  <cp:lastPrinted>2024-10-04T17:11:57Z</cp:lastPrinted>
  <dcterms:created xsi:type="dcterms:W3CDTF">2014-04-02T11:18:58Z</dcterms:created>
  <dcterms:modified xsi:type="dcterms:W3CDTF">2025-07-21T15:48:27Z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